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8CC00B3-B2A3-470C-BBC3-B9FAC277E674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4"/>
            <p14:sldId id="273"/>
            <p14:sldId id="275"/>
            <p14:sldId id="276"/>
          </p14:sldIdLst>
        </p14:section>
        <p14:section name="Раздел без заголовка" id="{1A728315-2A42-4098-87EE-E563ED1E16E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628800"/>
            <a:ext cx="8350696" cy="20436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Разбор особенностей выполнения заданий регионального этапа Всероссийской олимпиады школьников по истории в 2022 г.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7232848" cy="1129680"/>
          </a:xfrm>
        </p:spPr>
        <p:txBody>
          <a:bodyPr>
            <a:normAutofit fontScale="55000" lnSpcReduction="20000"/>
          </a:bodyPr>
          <a:lstStyle/>
          <a:p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4600" b="1" i="1" dirty="0" smtClean="0">
                <a:latin typeface="Times New Roman" pitchFamily="18" charset="0"/>
                <a:cs typeface="Times New Roman" pitchFamily="18" charset="0"/>
              </a:rPr>
              <a:t>Петухова Ольга Анатольевна, </a:t>
            </a:r>
          </a:p>
          <a:p>
            <a:pPr algn="r"/>
            <a:r>
              <a:rPr lang="ru-RU" sz="4600" b="1" i="1" dirty="0" smtClean="0">
                <a:latin typeface="Times New Roman" pitchFamily="18" charset="0"/>
                <a:cs typeface="Times New Roman" pitchFamily="18" charset="0"/>
              </a:rPr>
              <a:t>к.и.н., председатель жюри</a:t>
            </a:r>
            <a:endParaRPr lang="ru-RU" sz="4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Второй тур - теоретический.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Теоретический тур состоял из 10 заданий.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		В работах для 9-х и 10-11-х классов отличались 1 и 2 задания, задания 3-10 для участников всех категорий были идентичными. Максимальная оценка за выполнение всех заданий тура составляла 100 баллов.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Второй тур - теоретический.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Задание 1 (задание на соотнесение) для 9-х классов предполагало хорошее знание исторических деятелей Российской империи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XVIII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начала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XX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вв. 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Задание 1 (задание на соотнесение) для 10-11-х классов предполагало хорошее знание не только исторических деятелей советского периода, но и ряда особенностей топонимики, умение работать с картой.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Уровень выполнения заданий оказался невысоким.</a:t>
            </a:r>
          </a:p>
          <a:p>
            <a:pPr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Второй тур - теоретический.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Сложными оказались и задания 2 (задания на соотнесение).</a:t>
            </a:r>
          </a:p>
          <a:p>
            <a:pPr algn="just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		Для 9-х классов – на знание событий и персоналий русско-японской войны. В ответах было допущено много ошибок. Полученные баллы – невысокие.</a:t>
            </a:r>
          </a:p>
          <a:p>
            <a:pPr algn="just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		Для 11-х классов – на знание истории культуры, в более широком понимании - истории повседневности. Это интересное, но сложное задание рядом участников было выполнено на максимальные баллы.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Второй тур - теоретический.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Задание 3 (задание на определение и соотнесение), посвящённое истории Великой Отечественной войны, 10-11 классами было выполнено более успешно (каждый третий получил максимальный балл), чем 9 классами. 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Одна из проблем – плохое знание карты, вольное обращение с географическими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названиями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В ответах «сливаются» «битва за Кавказ» и «бои в Закавказье».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Второй тур - теоретический.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Задание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предполагало работу со статическими данными (гистограммы). Большинство участников испытало трудности при работе с ними.</a:t>
            </a:r>
          </a:p>
          <a:p>
            <a:pPr algn="just"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		Задание 5 (задание на соотнесение) предполагало работу с текстовыми источниками, знание историографии представленной проблемы. Каждый 8-й участник смог получить максимальный балл. В целом уровень выполнения задания оказался достаточно высоким: в старшей группе лучше, чем в 9-х классах.</a:t>
            </a:r>
          </a:p>
          <a:p>
            <a:pPr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Второй тур - теоретический.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Задание 6 (задание на определение и соотнесение) предполагало хорошее знание истории русского средневековья (персоналии, события военно-политической истории).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Задание 7 (задание на определение и  соотнесение) предполагало работу с текстовыми источниками, хорошее знание истории русского средневековья (персоналии, события военной и политической истории).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Второй тур - теоретический.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Задание 8 (задание на определение и соотнесение) предполагало работу с визуальными источниками разного типа. Часть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изображений - хорошо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узнаваемых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оказалась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ключом к ответу; баллы за это задание смогло получить подавляющее большинство участников.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Задание 9 (задание на определение и соотнесение) предполагало хорошее знание участником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особенностей российского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общества и его виднейших представителей и общественных движений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в., включая хронологию последних, видение синхронности процессов и явлений. Уровень выполнения – невысокий.</a:t>
            </a:r>
          </a:p>
          <a:p>
            <a:pPr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Второй тур - теоретический.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Задание 10 (задание на определение и соотнесение) предполагало работу с известной  серией карт для выявления правильной хронологической последовательности событий  из истории Смуты: 11 представленных фрагментов при наличии перечня заголовков для каждой их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них, без лишних элементов.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Более половины участников не справились с заданием, получив 0 или 1 (из 12 возможных) баллов.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Первый тур: краткие итоги.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Жюри отмечает, что большинство участников не готовы к написанию исторического эссе и выполнению исследовательского проекта как особых заданий заключительных этапов Всероссийской олимпиады школьников по истории.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На это указывают низкий уровень знаний историографии, неумение анализировать источники, привлекать их для аргументации, иллюстрации своей позиции. Крайне редко участники демонстрируют стройную логическую композицию работы – даже при наличии примерного плана, не могут различить факт и оценочное суждение.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Второй тур: краткие итоги.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успешность выполнения тех или иных заданий влиял ряд факторов:</a:t>
            </a: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привычный тип заданий</a:t>
            </a: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«привычный» тип источника (текст, иллюстрация, карта)</a:t>
            </a:r>
          </a:p>
          <a:p>
            <a:pPr algn="just"/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временнАя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близость в изучении материала (в соответствии с разделами школьной программы по истории России)</a:t>
            </a: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обращение к теме вне уроков (воспитательная и внеурочная работа,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масс-медиа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поп-культура)</a:t>
            </a:r>
          </a:p>
          <a:p>
            <a:pPr algn="just"/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Первый тур. Историческое эссе.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Участники могли выбрать одну из 13 тем по различным периодам истории России. </a:t>
            </a:r>
          </a:p>
          <a:p>
            <a:pPr algn="just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		Приступая к работе, во Введении, необходимо было выделить общую проблему, обозначенную в теме-высказывании, и сформулировать 4 задачи, которые будут последовательно решены (раскрыты) в основной части эссе. Помимо этого – пояснить личную заинтересованность в выбранной теме, заявить – в определённой мере – об авторской позиции.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Второй тур: краткие итоги.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Затруднения при выполнении тех или иных заданий можно связать с:</a:t>
            </a: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непривычными типами заданий</a:t>
            </a: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непривычными типами источников (гистограммы)</a:t>
            </a:r>
          </a:p>
          <a:p>
            <a:pPr algn="just"/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временнОй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отдалённостью в изучении материала (в соответствии с разделами школьной программы по истории России)</a:t>
            </a: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непопулярностью темы вне уроков (общественные движения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в.) или для данной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возрастной категории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(советская повседневность).</a:t>
            </a:r>
          </a:p>
          <a:p>
            <a:pPr algn="just"/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4392488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 и желаю успехов в изучении истории!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578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Первый тур. Историческое эссе.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основной части, с опорой на выделенную проблему и 4 задачи, участник раскрывал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смысл высказывания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(а не темы, как таковой!), грамотно используя исторические факты и термины, аргументируя авторскую позицию, демонстрируя творческий характер восприятия и осмысления темы.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В случае, если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проблема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выделялась и задачи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определялись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проверить работу по критериям эссе в основной части оказывалось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невозможно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Первый тур. Историческое эссе.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Заключении, при формулировании выводов, также необходимо было вернуться к проблеме и задачам; если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проблема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выделялась и задачи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определялись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то по данной позиции можно было получить всего 1 балл.</a:t>
            </a:r>
          </a:p>
          <a:p>
            <a:pPr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Участники из 9-х и 10-11-х классов продемонстрировали разные предпочтения при выборе тем, которые могут быть объяснены текущим прохождением программ в общеобразовательных школах.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Первый тур. Историческое эссе.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Самыми популярными у девятиклассников стали темы по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XVIII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первой половине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вв., у учащихся 10 и 11 классов – по истории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XX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в., особенно – по истории Великой Отечественной войны.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К сожалению, большинство участников не смогли представить в ходе тура работу, отвечающую всем критериям.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Первый тур. Историческое эссе.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Проблемы: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участники не смогли выделить проблему и сформулировать задачи в логике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темы-высказывания</a:t>
            </a:r>
            <a:endParaRPr lang="ru-RU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даже выделив проблему и задачи, участники затруднялись в подборе фактов, выстраивании логических связей, формулировании собственной позиции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крайне редко участники показывали знание источников и историографии, дискуссионных вопросов и точек зрения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анализ подменялся перечислением фактов или историческим повествованием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Первый тур. Исследовательский проект.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Работая с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6 краткими выдержками из 6 разных дипломатических документов и одной картой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участники должны были написать работу «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Отражение характерных черт русской дипломатии 1730-х гг. в одном неосуществлённом проекте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». Рекомендуемый план работы предполагал характеристику исторического контекста исследуемого периода и, в частности, политической сферы, характеристику представленных исторических источников, извлечение из них информации, подведение итогов.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Первый тур. Исследовательский проект.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 сожалению, каждый 10-й участник тура не смог получить за данный вид работы хотя бы 1 балл (из 50). Только каждый 5-й грамотно охарактеризовал и оценил представленные источники (критерий 2), каждый 10-й – подвёл итоги своей работы и представил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выводы (критерий 7).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Участники показали слабое знание хронологии отечественной истории, не могли выделить исторических деятелей-современников (критерии 1, 6).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Первый тур. Исследовательский проект.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Работая с источниками, участники затруднились с формулированием точки зрения о достижимости цели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проекта русской дипломатии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(критерий 4). Вместо достоинств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данного проекта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описывали возможные достоинства не состоявшихся мероприятий (критерий 3); анализ и аргументацию (критерий 5) подменяли повествованием и перечнем фактов.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139</Words>
  <Application>Microsoft Office PowerPoint</Application>
  <PresentationFormat>Экран (4:3)</PresentationFormat>
  <Paragraphs>73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Тема Office</vt:lpstr>
      <vt:lpstr>Разбор особенностей выполнения заданий регионального этапа Всероссийской олимпиады школьников по истории в 2022 г.</vt:lpstr>
      <vt:lpstr>Первый тур. Историческое эссе.</vt:lpstr>
      <vt:lpstr>Первый тур. Историческое эссе.</vt:lpstr>
      <vt:lpstr>Первый тур. Историческое эссе.</vt:lpstr>
      <vt:lpstr>Первый тур. Историческое эссе.</vt:lpstr>
      <vt:lpstr>Первый тур. Историческое эссе.</vt:lpstr>
      <vt:lpstr>Первый тур. Исследовательский проект.</vt:lpstr>
      <vt:lpstr>Первый тур. Исследовательский проект.</vt:lpstr>
      <vt:lpstr>Первый тур. Исследовательский проект.</vt:lpstr>
      <vt:lpstr>Второй тур - теоретический. </vt:lpstr>
      <vt:lpstr>Второй тур - теоретический. </vt:lpstr>
      <vt:lpstr>Второй тур - теоретический. </vt:lpstr>
      <vt:lpstr>Второй тур - теоретический. </vt:lpstr>
      <vt:lpstr>Второй тур - теоретический. </vt:lpstr>
      <vt:lpstr>Второй тур - теоретический. </vt:lpstr>
      <vt:lpstr>Второй тур - теоретический. </vt:lpstr>
      <vt:lpstr>Второй тур - теоретический. </vt:lpstr>
      <vt:lpstr>Первый тур: краткие итоги.</vt:lpstr>
      <vt:lpstr>Второй тур: краткие итоги. </vt:lpstr>
      <vt:lpstr>Второй тур: краткие итоги. </vt:lpstr>
      <vt:lpstr>Благодарю за внимание и желаю успехов в изучении истории!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Разбор особенностей выполнения заданий регионального этапа Всероссийской олимпиады школьников по истории в 2022 г.</dc:title>
  <dc:creator>123</dc:creator>
  <cp:lastModifiedBy>user</cp:lastModifiedBy>
  <cp:revision>24</cp:revision>
  <dcterms:created xsi:type="dcterms:W3CDTF">2022-02-09T18:32:32Z</dcterms:created>
  <dcterms:modified xsi:type="dcterms:W3CDTF">2022-02-10T07:10:53Z</dcterms:modified>
</cp:coreProperties>
</file>