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73" r:id="rId3"/>
    <p:sldId id="281" r:id="rId4"/>
    <p:sldId id="289" r:id="rId5"/>
    <p:sldId id="283" r:id="rId6"/>
    <p:sldId id="292" r:id="rId7"/>
    <p:sldId id="285" r:id="rId8"/>
    <p:sldId id="297" r:id="rId9"/>
    <p:sldId id="298" r:id="rId10"/>
    <p:sldId id="299" r:id="rId11"/>
    <p:sldId id="301" r:id="rId12"/>
    <p:sldId id="302" r:id="rId13"/>
    <p:sldId id="303" r:id="rId14"/>
    <p:sldId id="305" r:id="rId15"/>
    <p:sldId id="307" r:id="rId16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 autoAdjust="0"/>
    <p:restoredTop sz="94660"/>
  </p:normalViewPr>
  <p:slideViewPr>
    <p:cSldViewPr>
      <p:cViewPr varScale="1">
        <p:scale>
          <a:sx n="110" d="100"/>
          <a:sy n="110" d="100"/>
        </p:scale>
        <p:origin x="17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5280D0-30F6-40FE-AC2E-9D02A9D2D67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0558CD-47B7-46A3-901A-CE08835A4973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метапредметным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FD6C7B-1C80-4CB4-BDED-11CD4067C561}" type="sibTrans" cxnId="{10C126B8-D655-463D-8C20-22CE36DFA22B}">
      <dgm:prSet/>
      <dgm:spPr/>
      <dgm:t>
        <a:bodyPr/>
        <a:lstStyle/>
        <a:p>
          <a:endParaRPr lang="ru-RU"/>
        </a:p>
      </dgm:t>
    </dgm:pt>
    <dgm:pt modelId="{22748ED5-5846-4A82-8E33-708A691A72BB}" type="parTrans" cxnId="{10C126B8-D655-463D-8C20-22CE36DFA22B}">
      <dgm:prSet/>
      <dgm:spPr/>
      <dgm:t>
        <a:bodyPr/>
        <a:lstStyle/>
        <a:p>
          <a:endParaRPr lang="ru-RU"/>
        </a:p>
      </dgm:t>
    </dgm:pt>
    <dgm:pt modelId="{ADB10D37-99BA-44EC-958B-829B8CA112A0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личностным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BC1D69-512C-401B-90CC-765706A90DA7}" type="sibTrans" cxnId="{FAD2B124-0787-4EDC-AB67-80B239DFF784}">
      <dgm:prSet/>
      <dgm:spPr/>
      <dgm:t>
        <a:bodyPr/>
        <a:lstStyle/>
        <a:p>
          <a:endParaRPr lang="ru-RU"/>
        </a:p>
      </dgm:t>
    </dgm:pt>
    <dgm:pt modelId="{6D0947E9-647C-4D1D-BB36-EB089154642A}" type="parTrans" cxnId="{FAD2B124-0787-4EDC-AB67-80B239DFF784}">
      <dgm:prSet/>
      <dgm:spPr/>
      <dgm:t>
        <a:bodyPr/>
        <a:lstStyle/>
        <a:p>
          <a:endParaRPr lang="ru-RU"/>
        </a:p>
      </dgm:t>
    </dgm:pt>
    <dgm:pt modelId="{FD4B6926-41DB-4AD1-A2AA-F7299BE6E927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предметным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139C2C-B6A6-4064-9D94-B9C121BC2178}" type="sibTrans" cxnId="{FA8138D7-AE99-4FC2-A891-290BE705E214}">
      <dgm:prSet/>
      <dgm:spPr/>
      <dgm:t>
        <a:bodyPr/>
        <a:lstStyle/>
        <a:p>
          <a:endParaRPr lang="ru-RU"/>
        </a:p>
      </dgm:t>
    </dgm:pt>
    <dgm:pt modelId="{F0B6FB3D-65C5-4BCB-8104-8C6A1884BB72}" type="parTrans" cxnId="{FA8138D7-AE99-4FC2-A891-290BE705E214}">
      <dgm:prSet/>
      <dgm:spPr/>
      <dgm:t>
        <a:bodyPr/>
        <a:lstStyle/>
        <a:p>
          <a:endParaRPr lang="ru-RU"/>
        </a:p>
      </dgm:t>
    </dgm:pt>
    <dgm:pt modelId="{160CCC99-0FAB-4DF9-B522-1173E20DB160}" type="pres">
      <dgm:prSet presAssocID="{F75280D0-30F6-40FE-AC2E-9D02A9D2D67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9DE4D0-D39D-4EE5-98ED-D98EA00B1438}" type="pres">
      <dgm:prSet presAssocID="{F75280D0-30F6-40FE-AC2E-9D02A9D2D67F}" presName="dummyMaxCanvas" presStyleCnt="0">
        <dgm:presLayoutVars/>
      </dgm:prSet>
      <dgm:spPr/>
    </dgm:pt>
    <dgm:pt modelId="{9AC9DE8C-3CFE-4A77-AFAA-F7BA45A979E3}" type="pres">
      <dgm:prSet presAssocID="{F75280D0-30F6-40FE-AC2E-9D02A9D2D67F}" presName="ThreeNodes_1" presStyleLbl="node1" presStyleIdx="0" presStyleCnt="3" custScaleX="99141" custScaleY="71911" custLinFactNeighborX="3001" custLinFactNeighborY="39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3B48C-CE78-470B-BE87-65F06AB46E22}" type="pres">
      <dgm:prSet presAssocID="{F75280D0-30F6-40FE-AC2E-9D02A9D2D67F}" presName="ThreeNodes_2" presStyleLbl="node1" presStyleIdx="1" presStyleCnt="3" custScaleX="95996" custScaleY="81959" custLinFactNeighborX="3017" custLinFactNeighborY="-2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E36979-E2CD-4176-9926-8EAA37337363}" type="pres">
      <dgm:prSet presAssocID="{F75280D0-30F6-40FE-AC2E-9D02A9D2D67F}" presName="ThreeNodes_3" presStyleLbl="node1" presStyleIdx="2" presStyleCnt="3" custScaleX="95471" custScaleY="79762" custLinFactNeighborX="-863" custLinFactNeighborY="-2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C3B425-5026-4FE2-9004-896CC628D15A}" type="pres">
      <dgm:prSet presAssocID="{F75280D0-30F6-40FE-AC2E-9D02A9D2D67F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D2270-F26B-47BE-A1C2-69388A891845}" type="pres">
      <dgm:prSet presAssocID="{F75280D0-30F6-40FE-AC2E-9D02A9D2D67F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A4AA54-00D6-495E-B966-BE34A07B1609}" type="pres">
      <dgm:prSet presAssocID="{F75280D0-30F6-40FE-AC2E-9D02A9D2D67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19DCD-7BAC-4735-8880-4A4A1F5329F4}" type="pres">
      <dgm:prSet presAssocID="{F75280D0-30F6-40FE-AC2E-9D02A9D2D67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D8495E-67E0-4289-B1AC-7B21F11440F7}" type="pres">
      <dgm:prSet presAssocID="{F75280D0-30F6-40FE-AC2E-9D02A9D2D67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CEF13C-3993-4740-9B97-2A12ADE06A87}" type="presOf" srcId="{E60558CD-47B7-46A3-901A-CE08835A4973}" destId="{0CB19DCD-7BAC-4735-8880-4A4A1F5329F4}" srcOrd="1" destOrd="0" presId="urn:microsoft.com/office/officeart/2005/8/layout/vProcess5"/>
    <dgm:cxn modelId="{FAD2B124-0787-4EDC-AB67-80B239DFF784}" srcId="{F75280D0-30F6-40FE-AC2E-9D02A9D2D67F}" destId="{ADB10D37-99BA-44EC-958B-829B8CA112A0}" srcOrd="0" destOrd="0" parTransId="{6D0947E9-647C-4D1D-BB36-EB089154642A}" sibTransId="{CDBC1D69-512C-401B-90CC-765706A90DA7}"/>
    <dgm:cxn modelId="{10C126B8-D655-463D-8C20-22CE36DFA22B}" srcId="{F75280D0-30F6-40FE-AC2E-9D02A9D2D67F}" destId="{E60558CD-47B7-46A3-901A-CE08835A4973}" srcOrd="1" destOrd="0" parTransId="{22748ED5-5846-4A82-8E33-708A691A72BB}" sibTransId="{BFFD6C7B-1C80-4CB4-BDED-11CD4067C561}"/>
    <dgm:cxn modelId="{7C578325-263D-4938-BFD1-70980967E6C9}" type="presOf" srcId="{E60558CD-47B7-46A3-901A-CE08835A4973}" destId="{00C3B48C-CE78-470B-BE87-65F06AB46E22}" srcOrd="0" destOrd="0" presId="urn:microsoft.com/office/officeart/2005/8/layout/vProcess5"/>
    <dgm:cxn modelId="{FA8138D7-AE99-4FC2-A891-290BE705E214}" srcId="{F75280D0-30F6-40FE-AC2E-9D02A9D2D67F}" destId="{FD4B6926-41DB-4AD1-A2AA-F7299BE6E927}" srcOrd="2" destOrd="0" parTransId="{F0B6FB3D-65C5-4BCB-8104-8C6A1884BB72}" sibTransId="{BA139C2C-B6A6-4064-9D94-B9C121BC2178}"/>
    <dgm:cxn modelId="{AE111F1F-F0A9-4527-972C-EF7EC8EB1C74}" type="presOf" srcId="{ADB10D37-99BA-44EC-958B-829B8CA112A0}" destId="{9AC9DE8C-3CFE-4A77-AFAA-F7BA45A979E3}" srcOrd="0" destOrd="0" presId="urn:microsoft.com/office/officeart/2005/8/layout/vProcess5"/>
    <dgm:cxn modelId="{FF2713EE-35E7-453D-B0D3-762362C91F2C}" type="presOf" srcId="{FD4B6926-41DB-4AD1-A2AA-F7299BE6E927}" destId="{F9E36979-E2CD-4176-9926-8EAA37337363}" srcOrd="0" destOrd="0" presId="urn:microsoft.com/office/officeart/2005/8/layout/vProcess5"/>
    <dgm:cxn modelId="{0AB3C8B0-D653-4FB5-9766-55B0914CBD43}" type="presOf" srcId="{FD4B6926-41DB-4AD1-A2AA-F7299BE6E927}" destId="{ADD8495E-67E0-4289-B1AC-7B21F11440F7}" srcOrd="1" destOrd="0" presId="urn:microsoft.com/office/officeart/2005/8/layout/vProcess5"/>
    <dgm:cxn modelId="{0ABA51BE-172C-4761-B82F-4C8BC3C6F4B7}" type="presOf" srcId="{ADB10D37-99BA-44EC-958B-829B8CA112A0}" destId="{94A4AA54-00D6-495E-B966-BE34A07B1609}" srcOrd="1" destOrd="0" presId="urn:microsoft.com/office/officeart/2005/8/layout/vProcess5"/>
    <dgm:cxn modelId="{13FCED27-BD87-43BD-8910-9E991A96D00E}" type="presOf" srcId="{F75280D0-30F6-40FE-AC2E-9D02A9D2D67F}" destId="{160CCC99-0FAB-4DF9-B522-1173E20DB160}" srcOrd="0" destOrd="0" presId="urn:microsoft.com/office/officeart/2005/8/layout/vProcess5"/>
    <dgm:cxn modelId="{61904AA4-6136-4B35-86A5-F60F8E81BDA3}" type="presOf" srcId="{CDBC1D69-512C-401B-90CC-765706A90DA7}" destId="{81C3B425-5026-4FE2-9004-896CC628D15A}" srcOrd="0" destOrd="0" presId="urn:microsoft.com/office/officeart/2005/8/layout/vProcess5"/>
    <dgm:cxn modelId="{E6475550-1AF8-4FAC-9762-E9EB0010AEE1}" type="presOf" srcId="{BFFD6C7B-1C80-4CB4-BDED-11CD4067C561}" destId="{EC7D2270-F26B-47BE-A1C2-69388A891845}" srcOrd="0" destOrd="0" presId="urn:microsoft.com/office/officeart/2005/8/layout/vProcess5"/>
    <dgm:cxn modelId="{3B9674CC-5595-447E-B8F6-DE6FC9F81449}" type="presParOf" srcId="{160CCC99-0FAB-4DF9-B522-1173E20DB160}" destId="{2E9DE4D0-D39D-4EE5-98ED-D98EA00B1438}" srcOrd="0" destOrd="0" presId="urn:microsoft.com/office/officeart/2005/8/layout/vProcess5"/>
    <dgm:cxn modelId="{991609FF-CB37-44A8-A6CA-20AB572E8373}" type="presParOf" srcId="{160CCC99-0FAB-4DF9-B522-1173E20DB160}" destId="{9AC9DE8C-3CFE-4A77-AFAA-F7BA45A979E3}" srcOrd="1" destOrd="0" presId="urn:microsoft.com/office/officeart/2005/8/layout/vProcess5"/>
    <dgm:cxn modelId="{E67704D5-DE80-4683-881B-13765D13E3CA}" type="presParOf" srcId="{160CCC99-0FAB-4DF9-B522-1173E20DB160}" destId="{00C3B48C-CE78-470B-BE87-65F06AB46E22}" srcOrd="2" destOrd="0" presId="urn:microsoft.com/office/officeart/2005/8/layout/vProcess5"/>
    <dgm:cxn modelId="{BDB7C80C-7AD3-47C6-9EB8-62EE82980145}" type="presParOf" srcId="{160CCC99-0FAB-4DF9-B522-1173E20DB160}" destId="{F9E36979-E2CD-4176-9926-8EAA37337363}" srcOrd="3" destOrd="0" presId="urn:microsoft.com/office/officeart/2005/8/layout/vProcess5"/>
    <dgm:cxn modelId="{CF16705E-ED9F-4ED5-B128-58B623C176A9}" type="presParOf" srcId="{160CCC99-0FAB-4DF9-B522-1173E20DB160}" destId="{81C3B425-5026-4FE2-9004-896CC628D15A}" srcOrd="4" destOrd="0" presId="urn:microsoft.com/office/officeart/2005/8/layout/vProcess5"/>
    <dgm:cxn modelId="{88BEE686-4C95-414C-AC75-E3D23782D3B0}" type="presParOf" srcId="{160CCC99-0FAB-4DF9-B522-1173E20DB160}" destId="{EC7D2270-F26B-47BE-A1C2-69388A891845}" srcOrd="5" destOrd="0" presId="urn:microsoft.com/office/officeart/2005/8/layout/vProcess5"/>
    <dgm:cxn modelId="{62A45619-ED93-4363-AAEB-85ABAC905D93}" type="presParOf" srcId="{160CCC99-0FAB-4DF9-B522-1173E20DB160}" destId="{94A4AA54-00D6-495E-B966-BE34A07B1609}" srcOrd="6" destOrd="0" presId="urn:microsoft.com/office/officeart/2005/8/layout/vProcess5"/>
    <dgm:cxn modelId="{BF0EDB24-F937-4ED7-9B4D-221E2BA99134}" type="presParOf" srcId="{160CCC99-0FAB-4DF9-B522-1173E20DB160}" destId="{0CB19DCD-7BAC-4735-8880-4A4A1F5329F4}" srcOrd="7" destOrd="0" presId="urn:microsoft.com/office/officeart/2005/8/layout/vProcess5"/>
    <dgm:cxn modelId="{4E39F2CA-6685-4246-A023-377AA79588B1}" type="presParOf" srcId="{160CCC99-0FAB-4DF9-B522-1173E20DB160}" destId="{ADD8495E-67E0-4289-B1AC-7B21F11440F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5280D0-30F6-40FE-AC2E-9D02A9D2D67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0558CD-47B7-46A3-901A-CE08835A4973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kumimoji="0" lang="ru-RU" sz="2400" b="1" i="0" u="none" strike="noStrike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смыслоообразование</a:t>
          </a:r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FD6C7B-1C80-4CB4-BDED-11CD4067C561}" type="sibTrans" cxnId="{10C126B8-D655-463D-8C20-22CE36DFA22B}">
      <dgm:prSet/>
      <dgm:spPr/>
      <dgm:t>
        <a:bodyPr/>
        <a:lstStyle/>
        <a:p>
          <a:endParaRPr lang="ru-RU"/>
        </a:p>
      </dgm:t>
    </dgm:pt>
    <dgm:pt modelId="{22748ED5-5846-4A82-8E33-708A691A72BB}" type="parTrans" cxnId="{10C126B8-D655-463D-8C20-22CE36DFA22B}">
      <dgm:prSet/>
      <dgm:spPr/>
      <dgm:t>
        <a:bodyPr/>
        <a:lstStyle/>
        <a:p>
          <a:endParaRPr lang="ru-RU"/>
        </a:p>
      </dgm:t>
    </dgm:pt>
    <dgm:pt modelId="{ADB10D37-99BA-44EC-958B-829B8CA112A0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самоопределение</a:t>
          </a:r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BC1D69-512C-401B-90CC-765706A90DA7}" type="sibTrans" cxnId="{FAD2B124-0787-4EDC-AB67-80B239DFF784}">
      <dgm:prSet/>
      <dgm:spPr/>
      <dgm:t>
        <a:bodyPr/>
        <a:lstStyle/>
        <a:p>
          <a:endParaRPr lang="ru-RU"/>
        </a:p>
      </dgm:t>
    </dgm:pt>
    <dgm:pt modelId="{6D0947E9-647C-4D1D-BB36-EB089154642A}" type="parTrans" cxnId="{FAD2B124-0787-4EDC-AB67-80B239DFF784}">
      <dgm:prSet/>
      <dgm:spPr/>
      <dgm:t>
        <a:bodyPr/>
        <a:lstStyle/>
        <a:p>
          <a:endParaRPr lang="ru-RU"/>
        </a:p>
      </dgm:t>
    </dgm:pt>
    <dgm:pt modelId="{FD4B6926-41DB-4AD1-A2AA-F7299BE6E927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морально-этическая ориентация</a:t>
          </a:r>
          <a:endParaRPr lang="ru-RU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139C2C-B6A6-4064-9D94-B9C121BC2178}" type="sibTrans" cxnId="{FA8138D7-AE99-4FC2-A891-290BE705E214}">
      <dgm:prSet/>
      <dgm:spPr/>
      <dgm:t>
        <a:bodyPr/>
        <a:lstStyle/>
        <a:p>
          <a:endParaRPr lang="ru-RU"/>
        </a:p>
      </dgm:t>
    </dgm:pt>
    <dgm:pt modelId="{F0B6FB3D-65C5-4BCB-8104-8C6A1884BB72}" type="parTrans" cxnId="{FA8138D7-AE99-4FC2-A891-290BE705E214}">
      <dgm:prSet/>
      <dgm:spPr/>
      <dgm:t>
        <a:bodyPr/>
        <a:lstStyle/>
        <a:p>
          <a:endParaRPr lang="ru-RU"/>
        </a:p>
      </dgm:t>
    </dgm:pt>
    <dgm:pt modelId="{160CCC99-0FAB-4DF9-B522-1173E20DB160}" type="pres">
      <dgm:prSet presAssocID="{F75280D0-30F6-40FE-AC2E-9D02A9D2D67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9DE4D0-D39D-4EE5-98ED-D98EA00B1438}" type="pres">
      <dgm:prSet presAssocID="{F75280D0-30F6-40FE-AC2E-9D02A9D2D67F}" presName="dummyMaxCanvas" presStyleCnt="0">
        <dgm:presLayoutVars/>
      </dgm:prSet>
      <dgm:spPr/>
    </dgm:pt>
    <dgm:pt modelId="{9AC9DE8C-3CFE-4A77-AFAA-F7BA45A979E3}" type="pres">
      <dgm:prSet presAssocID="{F75280D0-30F6-40FE-AC2E-9D02A9D2D67F}" presName="ThreeNodes_1" presStyleLbl="node1" presStyleIdx="0" presStyleCnt="3" custLinFactNeighborX="-40" custLinFactNeighborY="-25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3B48C-CE78-470B-BE87-65F06AB46E22}" type="pres">
      <dgm:prSet presAssocID="{F75280D0-30F6-40FE-AC2E-9D02A9D2D67F}" presName="ThreeNodes_2" presStyleLbl="node1" presStyleIdx="1" presStyleCnt="3" custLinFactNeighborX="-187" custLinFactNeighborY="-36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E36979-E2CD-4176-9926-8EAA37337363}" type="pres">
      <dgm:prSet presAssocID="{F75280D0-30F6-40FE-AC2E-9D02A9D2D67F}" presName="ThreeNodes_3" presStyleLbl="node1" presStyleIdx="2" presStyleCnt="3" custLinFactNeighborX="-334" custLinFactNeighborY="40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C3B425-5026-4FE2-9004-896CC628D15A}" type="pres">
      <dgm:prSet presAssocID="{F75280D0-30F6-40FE-AC2E-9D02A9D2D67F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D2270-F26B-47BE-A1C2-69388A891845}" type="pres">
      <dgm:prSet presAssocID="{F75280D0-30F6-40FE-AC2E-9D02A9D2D67F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A4AA54-00D6-495E-B966-BE34A07B1609}" type="pres">
      <dgm:prSet presAssocID="{F75280D0-30F6-40FE-AC2E-9D02A9D2D67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19DCD-7BAC-4735-8880-4A4A1F5329F4}" type="pres">
      <dgm:prSet presAssocID="{F75280D0-30F6-40FE-AC2E-9D02A9D2D67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D8495E-67E0-4289-B1AC-7B21F11440F7}" type="pres">
      <dgm:prSet presAssocID="{F75280D0-30F6-40FE-AC2E-9D02A9D2D67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21A5A8-010D-4638-B2D9-157647F0250F}" type="presOf" srcId="{BFFD6C7B-1C80-4CB4-BDED-11CD4067C561}" destId="{EC7D2270-F26B-47BE-A1C2-69388A891845}" srcOrd="0" destOrd="0" presId="urn:microsoft.com/office/officeart/2005/8/layout/vProcess5"/>
    <dgm:cxn modelId="{D4B144B8-1743-4503-8F52-C0D948FDBE9B}" type="presOf" srcId="{ADB10D37-99BA-44EC-958B-829B8CA112A0}" destId="{94A4AA54-00D6-495E-B966-BE34A07B1609}" srcOrd="1" destOrd="0" presId="urn:microsoft.com/office/officeart/2005/8/layout/vProcess5"/>
    <dgm:cxn modelId="{BCFDFFC1-34F1-4C4D-A243-1384BBC9E2A0}" type="presOf" srcId="{ADB10D37-99BA-44EC-958B-829B8CA112A0}" destId="{9AC9DE8C-3CFE-4A77-AFAA-F7BA45A979E3}" srcOrd="0" destOrd="0" presId="urn:microsoft.com/office/officeart/2005/8/layout/vProcess5"/>
    <dgm:cxn modelId="{49FEE855-E47B-46CF-B53D-6E875CF68B77}" type="presOf" srcId="{E60558CD-47B7-46A3-901A-CE08835A4973}" destId="{00C3B48C-CE78-470B-BE87-65F06AB46E22}" srcOrd="0" destOrd="0" presId="urn:microsoft.com/office/officeart/2005/8/layout/vProcess5"/>
    <dgm:cxn modelId="{10C126B8-D655-463D-8C20-22CE36DFA22B}" srcId="{F75280D0-30F6-40FE-AC2E-9D02A9D2D67F}" destId="{E60558CD-47B7-46A3-901A-CE08835A4973}" srcOrd="1" destOrd="0" parTransId="{22748ED5-5846-4A82-8E33-708A691A72BB}" sibTransId="{BFFD6C7B-1C80-4CB4-BDED-11CD4067C561}"/>
    <dgm:cxn modelId="{982219A5-A976-43C8-9DED-322689A36BCC}" type="presOf" srcId="{F75280D0-30F6-40FE-AC2E-9D02A9D2D67F}" destId="{160CCC99-0FAB-4DF9-B522-1173E20DB160}" srcOrd="0" destOrd="0" presId="urn:microsoft.com/office/officeart/2005/8/layout/vProcess5"/>
    <dgm:cxn modelId="{FAD2B124-0787-4EDC-AB67-80B239DFF784}" srcId="{F75280D0-30F6-40FE-AC2E-9D02A9D2D67F}" destId="{ADB10D37-99BA-44EC-958B-829B8CA112A0}" srcOrd="0" destOrd="0" parTransId="{6D0947E9-647C-4D1D-BB36-EB089154642A}" sibTransId="{CDBC1D69-512C-401B-90CC-765706A90DA7}"/>
    <dgm:cxn modelId="{3179602B-1B5B-4003-969E-4255875CEC86}" type="presOf" srcId="{E60558CD-47B7-46A3-901A-CE08835A4973}" destId="{0CB19DCD-7BAC-4735-8880-4A4A1F5329F4}" srcOrd="1" destOrd="0" presId="urn:microsoft.com/office/officeart/2005/8/layout/vProcess5"/>
    <dgm:cxn modelId="{31512887-5DF4-46CE-811E-12B608196CDC}" type="presOf" srcId="{FD4B6926-41DB-4AD1-A2AA-F7299BE6E927}" destId="{ADD8495E-67E0-4289-B1AC-7B21F11440F7}" srcOrd="1" destOrd="0" presId="urn:microsoft.com/office/officeart/2005/8/layout/vProcess5"/>
    <dgm:cxn modelId="{FA8138D7-AE99-4FC2-A891-290BE705E214}" srcId="{F75280D0-30F6-40FE-AC2E-9D02A9D2D67F}" destId="{FD4B6926-41DB-4AD1-A2AA-F7299BE6E927}" srcOrd="2" destOrd="0" parTransId="{F0B6FB3D-65C5-4BCB-8104-8C6A1884BB72}" sibTransId="{BA139C2C-B6A6-4064-9D94-B9C121BC2178}"/>
    <dgm:cxn modelId="{487EBA0A-97E1-4154-8CEB-B318F3F7E54D}" type="presOf" srcId="{FD4B6926-41DB-4AD1-A2AA-F7299BE6E927}" destId="{F9E36979-E2CD-4176-9926-8EAA37337363}" srcOrd="0" destOrd="0" presId="urn:microsoft.com/office/officeart/2005/8/layout/vProcess5"/>
    <dgm:cxn modelId="{0D5594BB-CEF6-46D9-9011-54B014BFFE28}" type="presOf" srcId="{CDBC1D69-512C-401B-90CC-765706A90DA7}" destId="{81C3B425-5026-4FE2-9004-896CC628D15A}" srcOrd="0" destOrd="0" presId="urn:microsoft.com/office/officeart/2005/8/layout/vProcess5"/>
    <dgm:cxn modelId="{A8ABECA4-822E-4C14-A38B-9054579AEFE3}" type="presParOf" srcId="{160CCC99-0FAB-4DF9-B522-1173E20DB160}" destId="{2E9DE4D0-D39D-4EE5-98ED-D98EA00B1438}" srcOrd="0" destOrd="0" presId="urn:microsoft.com/office/officeart/2005/8/layout/vProcess5"/>
    <dgm:cxn modelId="{0DC59CEF-6D48-4A89-AD46-C99C3A7792A8}" type="presParOf" srcId="{160CCC99-0FAB-4DF9-B522-1173E20DB160}" destId="{9AC9DE8C-3CFE-4A77-AFAA-F7BA45A979E3}" srcOrd="1" destOrd="0" presId="urn:microsoft.com/office/officeart/2005/8/layout/vProcess5"/>
    <dgm:cxn modelId="{8080A44E-FA6A-4FB6-A2D2-EFF4610AAF5C}" type="presParOf" srcId="{160CCC99-0FAB-4DF9-B522-1173E20DB160}" destId="{00C3B48C-CE78-470B-BE87-65F06AB46E22}" srcOrd="2" destOrd="0" presId="urn:microsoft.com/office/officeart/2005/8/layout/vProcess5"/>
    <dgm:cxn modelId="{145B4A67-BC83-42B1-9B7F-346492D94DE0}" type="presParOf" srcId="{160CCC99-0FAB-4DF9-B522-1173E20DB160}" destId="{F9E36979-E2CD-4176-9926-8EAA37337363}" srcOrd="3" destOrd="0" presId="urn:microsoft.com/office/officeart/2005/8/layout/vProcess5"/>
    <dgm:cxn modelId="{6F852F07-F0A5-4C4D-AC05-3415CD85A175}" type="presParOf" srcId="{160CCC99-0FAB-4DF9-B522-1173E20DB160}" destId="{81C3B425-5026-4FE2-9004-896CC628D15A}" srcOrd="4" destOrd="0" presId="urn:microsoft.com/office/officeart/2005/8/layout/vProcess5"/>
    <dgm:cxn modelId="{EFE0EFC1-08B9-4E07-BBEC-00D2E778BBD7}" type="presParOf" srcId="{160CCC99-0FAB-4DF9-B522-1173E20DB160}" destId="{EC7D2270-F26B-47BE-A1C2-69388A891845}" srcOrd="5" destOrd="0" presId="urn:microsoft.com/office/officeart/2005/8/layout/vProcess5"/>
    <dgm:cxn modelId="{496A0A60-7569-4CC8-A751-256DDC6A44DF}" type="presParOf" srcId="{160CCC99-0FAB-4DF9-B522-1173E20DB160}" destId="{94A4AA54-00D6-495E-B966-BE34A07B1609}" srcOrd="6" destOrd="0" presId="urn:microsoft.com/office/officeart/2005/8/layout/vProcess5"/>
    <dgm:cxn modelId="{D1C03BD8-916A-48FC-8A9E-8EE59035AD2D}" type="presParOf" srcId="{160CCC99-0FAB-4DF9-B522-1173E20DB160}" destId="{0CB19DCD-7BAC-4735-8880-4A4A1F5329F4}" srcOrd="7" destOrd="0" presId="urn:microsoft.com/office/officeart/2005/8/layout/vProcess5"/>
    <dgm:cxn modelId="{31C71F45-255A-47DF-8732-4E65672F3778}" type="presParOf" srcId="{160CCC99-0FAB-4DF9-B522-1173E20DB160}" destId="{ADD8495E-67E0-4289-B1AC-7B21F11440F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5280D0-30F6-40FE-AC2E-9D02A9D2D67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0558CD-47B7-46A3-901A-CE08835A4973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400" dirty="0" smtClean="0"/>
            <a:t>познавательные</a:t>
          </a:r>
          <a:endParaRPr lang="ru-RU" sz="2400" dirty="0"/>
        </a:p>
      </dgm:t>
    </dgm:pt>
    <dgm:pt modelId="{BFFD6C7B-1C80-4CB4-BDED-11CD4067C561}" type="sibTrans" cxnId="{10C126B8-D655-463D-8C20-22CE36DFA22B}">
      <dgm:prSet/>
      <dgm:spPr/>
      <dgm:t>
        <a:bodyPr/>
        <a:lstStyle/>
        <a:p>
          <a:endParaRPr lang="ru-RU"/>
        </a:p>
      </dgm:t>
    </dgm:pt>
    <dgm:pt modelId="{22748ED5-5846-4A82-8E33-708A691A72BB}" type="parTrans" cxnId="{10C126B8-D655-463D-8C20-22CE36DFA22B}">
      <dgm:prSet/>
      <dgm:spPr/>
      <dgm:t>
        <a:bodyPr/>
        <a:lstStyle/>
        <a:p>
          <a:endParaRPr lang="ru-RU"/>
        </a:p>
      </dgm:t>
    </dgm:pt>
    <dgm:pt modelId="{ADB10D37-99BA-44EC-958B-829B8CA112A0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регулятивные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BC1D69-512C-401B-90CC-765706A90DA7}" type="sibTrans" cxnId="{FAD2B124-0787-4EDC-AB67-80B239DFF784}">
      <dgm:prSet/>
      <dgm:spPr/>
      <dgm:t>
        <a:bodyPr/>
        <a:lstStyle/>
        <a:p>
          <a:endParaRPr lang="ru-RU"/>
        </a:p>
      </dgm:t>
    </dgm:pt>
    <dgm:pt modelId="{6D0947E9-647C-4D1D-BB36-EB089154642A}" type="parTrans" cxnId="{FAD2B124-0787-4EDC-AB67-80B239DFF784}">
      <dgm:prSet/>
      <dgm:spPr/>
      <dgm:t>
        <a:bodyPr/>
        <a:lstStyle/>
        <a:p>
          <a:endParaRPr lang="ru-RU"/>
        </a:p>
      </dgm:t>
    </dgm:pt>
    <dgm:pt modelId="{FD4B6926-41DB-4AD1-A2AA-F7299BE6E927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400" dirty="0" smtClean="0"/>
            <a:t>коммуникативные</a:t>
          </a:r>
          <a:endParaRPr lang="ru-RU" sz="2400" dirty="0"/>
        </a:p>
      </dgm:t>
    </dgm:pt>
    <dgm:pt modelId="{BA139C2C-B6A6-4064-9D94-B9C121BC2178}" type="sibTrans" cxnId="{FA8138D7-AE99-4FC2-A891-290BE705E214}">
      <dgm:prSet/>
      <dgm:spPr/>
      <dgm:t>
        <a:bodyPr/>
        <a:lstStyle/>
        <a:p>
          <a:endParaRPr lang="ru-RU"/>
        </a:p>
      </dgm:t>
    </dgm:pt>
    <dgm:pt modelId="{F0B6FB3D-65C5-4BCB-8104-8C6A1884BB72}" type="parTrans" cxnId="{FA8138D7-AE99-4FC2-A891-290BE705E214}">
      <dgm:prSet/>
      <dgm:spPr/>
      <dgm:t>
        <a:bodyPr/>
        <a:lstStyle/>
        <a:p>
          <a:endParaRPr lang="ru-RU"/>
        </a:p>
      </dgm:t>
    </dgm:pt>
    <dgm:pt modelId="{160CCC99-0FAB-4DF9-B522-1173E20DB160}" type="pres">
      <dgm:prSet presAssocID="{F75280D0-30F6-40FE-AC2E-9D02A9D2D67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9DE4D0-D39D-4EE5-98ED-D98EA00B1438}" type="pres">
      <dgm:prSet presAssocID="{F75280D0-30F6-40FE-AC2E-9D02A9D2D67F}" presName="dummyMaxCanvas" presStyleCnt="0">
        <dgm:presLayoutVars/>
      </dgm:prSet>
      <dgm:spPr/>
    </dgm:pt>
    <dgm:pt modelId="{9AC9DE8C-3CFE-4A77-AFAA-F7BA45A979E3}" type="pres">
      <dgm:prSet presAssocID="{F75280D0-30F6-40FE-AC2E-9D02A9D2D67F}" presName="ThreeNodes_1" presStyleLbl="node1" presStyleIdx="0" presStyleCnt="3" custScaleX="92244" custScaleY="84823" custLinFactNeighborX="0" custLinFactNeighborY="39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3B48C-CE78-470B-BE87-65F06AB46E22}" type="pres">
      <dgm:prSet presAssocID="{F75280D0-30F6-40FE-AC2E-9D02A9D2D67F}" presName="ThreeNodes_2" presStyleLbl="node1" presStyleIdx="1" presStyleCnt="3" custScaleX="100174" custScaleY="84823" custLinFactNeighborX="2754" custLinFactNeighborY="-1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E36979-E2CD-4176-9926-8EAA37337363}" type="pres">
      <dgm:prSet presAssocID="{F75280D0-30F6-40FE-AC2E-9D02A9D2D67F}" presName="ThreeNodes_3" presStyleLbl="node1" presStyleIdx="2" presStyleCnt="3" custScaleX="96394" custScaleY="84823" custLinFactNeighborX="-2250" custLinFactNeighborY="-2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C3B425-5026-4FE2-9004-896CC628D15A}" type="pres">
      <dgm:prSet presAssocID="{F75280D0-30F6-40FE-AC2E-9D02A9D2D67F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D2270-F26B-47BE-A1C2-69388A891845}" type="pres">
      <dgm:prSet presAssocID="{F75280D0-30F6-40FE-AC2E-9D02A9D2D67F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A4AA54-00D6-495E-B966-BE34A07B1609}" type="pres">
      <dgm:prSet presAssocID="{F75280D0-30F6-40FE-AC2E-9D02A9D2D67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19DCD-7BAC-4735-8880-4A4A1F5329F4}" type="pres">
      <dgm:prSet presAssocID="{F75280D0-30F6-40FE-AC2E-9D02A9D2D67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D8495E-67E0-4289-B1AC-7B21F11440F7}" type="pres">
      <dgm:prSet presAssocID="{F75280D0-30F6-40FE-AC2E-9D02A9D2D67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847F7A-5698-484A-BD96-D3702EA4C632}" type="presOf" srcId="{BFFD6C7B-1C80-4CB4-BDED-11CD4067C561}" destId="{EC7D2270-F26B-47BE-A1C2-69388A891845}" srcOrd="0" destOrd="0" presId="urn:microsoft.com/office/officeart/2005/8/layout/vProcess5"/>
    <dgm:cxn modelId="{51EE9990-0173-4F31-BB58-00D559FA5222}" type="presOf" srcId="{E60558CD-47B7-46A3-901A-CE08835A4973}" destId="{00C3B48C-CE78-470B-BE87-65F06AB46E22}" srcOrd="0" destOrd="0" presId="urn:microsoft.com/office/officeart/2005/8/layout/vProcess5"/>
    <dgm:cxn modelId="{0AA3F640-BEF1-468B-80D1-0CF0168B3EE4}" type="presOf" srcId="{FD4B6926-41DB-4AD1-A2AA-F7299BE6E927}" destId="{ADD8495E-67E0-4289-B1AC-7B21F11440F7}" srcOrd="1" destOrd="0" presId="urn:microsoft.com/office/officeart/2005/8/layout/vProcess5"/>
    <dgm:cxn modelId="{CA4E2466-71AF-42A8-8C6B-2FA9535254D0}" type="presOf" srcId="{F75280D0-30F6-40FE-AC2E-9D02A9D2D67F}" destId="{160CCC99-0FAB-4DF9-B522-1173E20DB160}" srcOrd="0" destOrd="0" presId="urn:microsoft.com/office/officeart/2005/8/layout/vProcess5"/>
    <dgm:cxn modelId="{1995F9A4-26A5-4B07-ABD9-C646A2F3CD16}" type="presOf" srcId="{ADB10D37-99BA-44EC-958B-829B8CA112A0}" destId="{94A4AA54-00D6-495E-B966-BE34A07B1609}" srcOrd="1" destOrd="0" presId="urn:microsoft.com/office/officeart/2005/8/layout/vProcess5"/>
    <dgm:cxn modelId="{10C126B8-D655-463D-8C20-22CE36DFA22B}" srcId="{F75280D0-30F6-40FE-AC2E-9D02A9D2D67F}" destId="{E60558CD-47B7-46A3-901A-CE08835A4973}" srcOrd="1" destOrd="0" parTransId="{22748ED5-5846-4A82-8E33-708A691A72BB}" sibTransId="{BFFD6C7B-1C80-4CB4-BDED-11CD4067C561}"/>
    <dgm:cxn modelId="{07A35F2E-19B2-48DE-86B7-00BF934326A0}" type="presOf" srcId="{E60558CD-47B7-46A3-901A-CE08835A4973}" destId="{0CB19DCD-7BAC-4735-8880-4A4A1F5329F4}" srcOrd="1" destOrd="0" presId="urn:microsoft.com/office/officeart/2005/8/layout/vProcess5"/>
    <dgm:cxn modelId="{FAD2B124-0787-4EDC-AB67-80B239DFF784}" srcId="{F75280D0-30F6-40FE-AC2E-9D02A9D2D67F}" destId="{ADB10D37-99BA-44EC-958B-829B8CA112A0}" srcOrd="0" destOrd="0" parTransId="{6D0947E9-647C-4D1D-BB36-EB089154642A}" sibTransId="{CDBC1D69-512C-401B-90CC-765706A90DA7}"/>
    <dgm:cxn modelId="{0B0DC043-FBBC-4474-82F7-1A74D617CD5F}" type="presOf" srcId="{CDBC1D69-512C-401B-90CC-765706A90DA7}" destId="{81C3B425-5026-4FE2-9004-896CC628D15A}" srcOrd="0" destOrd="0" presId="urn:microsoft.com/office/officeart/2005/8/layout/vProcess5"/>
    <dgm:cxn modelId="{C75E188B-8A40-4E66-AC39-A981E8382072}" type="presOf" srcId="{ADB10D37-99BA-44EC-958B-829B8CA112A0}" destId="{9AC9DE8C-3CFE-4A77-AFAA-F7BA45A979E3}" srcOrd="0" destOrd="0" presId="urn:microsoft.com/office/officeart/2005/8/layout/vProcess5"/>
    <dgm:cxn modelId="{FA8138D7-AE99-4FC2-A891-290BE705E214}" srcId="{F75280D0-30F6-40FE-AC2E-9D02A9D2D67F}" destId="{FD4B6926-41DB-4AD1-A2AA-F7299BE6E927}" srcOrd="2" destOrd="0" parTransId="{F0B6FB3D-65C5-4BCB-8104-8C6A1884BB72}" sibTransId="{BA139C2C-B6A6-4064-9D94-B9C121BC2178}"/>
    <dgm:cxn modelId="{FC1E1685-63A0-4749-9A8D-5ED2FCF9B570}" type="presOf" srcId="{FD4B6926-41DB-4AD1-A2AA-F7299BE6E927}" destId="{F9E36979-E2CD-4176-9926-8EAA37337363}" srcOrd="0" destOrd="0" presId="urn:microsoft.com/office/officeart/2005/8/layout/vProcess5"/>
    <dgm:cxn modelId="{523E6735-65B3-4D0D-9506-EF6E9B5430FB}" type="presParOf" srcId="{160CCC99-0FAB-4DF9-B522-1173E20DB160}" destId="{2E9DE4D0-D39D-4EE5-98ED-D98EA00B1438}" srcOrd="0" destOrd="0" presId="urn:microsoft.com/office/officeart/2005/8/layout/vProcess5"/>
    <dgm:cxn modelId="{10CDC719-1DC3-49B9-A209-A4573572B9EB}" type="presParOf" srcId="{160CCC99-0FAB-4DF9-B522-1173E20DB160}" destId="{9AC9DE8C-3CFE-4A77-AFAA-F7BA45A979E3}" srcOrd="1" destOrd="0" presId="urn:microsoft.com/office/officeart/2005/8/layout/vProcess5"/>
    <dgm:cxn modelId="{2B129D59-AEF8-4AEE-A921-14E115BDCCE1}" type="presParOf" srcId="{160CCC99-0FAB-4DF9-B522-1173E20DB160}" destId="{00C3B48C-CE78-470B-BE87-65F06AB46E22}" srcOrd="2" destOrd="0" presId="urn:microsoft.com/office/officeart/2005/8/layout/vProcess5"/>
    <dgm:cxn modelId="{0C37BF5C-1BC7-4A0D-9F2A-ADC35442F8BE}" type="presParOf" srcId="{160CCC99-0FAB-4DF9-B522-1173E20DB160}" destId="{F9E36979-E2CD-4176-9926-8EAA37337363}" srcOrd="3" destOrd="0" presId="urn:microsoft.com/office/officeart/2005/8/layout/vProcess5"/>
    <dgm:cxn modelId="{79AD7424-4387-4C22-A7AE-6450C8D9058B}" type="presParOf" srcId="{160CCC99-0FAB-4DF9-B522-1173E20DB160}" destId="{81C3B425-5026-4FE2-9004-896CC628D15A}" srcOrd="4" destOrd="0" presId="urn:microsoft.com/office/officeart/2005/8/layout/vProcess5"/>
    <dgm:cxn modelId="{A3754862-0D50-4E8E-BDCF-9DE31FFFCB88}" type="presParOf" srcId="{160CCC99-0FAB-4DF9-B522-1173E20DB160}" destId="{EC7D2270-F26B-47BE-A1C2-69388A891845}" srcOrd="5" destOrd="0" presId="urn:microsoft.com/office/officeart/2005/8/layout/vProcess5"/>
    <dgm:cxn modelId="{CA886135-041E-4509-9B42-DF27B6E506FE}" type="presParOf" srcId="{160CCC99-0FAB-4DF9-B522-1173E20DB160}" destId="{94A4AA54-00D6-495E-B966-BE34A07B1609}" srcOrd="6" destOrd="0" presId="urn:microsoft.com/office/officeart/2005/8/layout/vProcess5"/>
    <dgm:cxn modelId="{A493076B-630F-4CAC-9DA4-6192C6113F9D}" type="presParOf" srcId="{160CCC99-0FAB-4DF9-B522-1173E20DB160}" destId="{0CB19DCD-7BAC-4735-8880-4A4A1F5329F4}" srcOrd="7" destOrd="0" presId="urn:microsoft.com/office/officeart/2005/8/layout/vProcess5"/>
    <dgm:cxn modelId="{D0BFC31F-9C40-4FD5-9074-D6DF55107974}" type="presParOf" srcId="{160CCC99-0FAB-4DF9-B522-1173E20DB160}" destId="{ADD8495E-67E0-4289-B1AC-7B21F11440F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5280D0-30F6-40FE-AC2E-9D02A9D2D67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0558CD-47B7-46A3-901A-CE08835A4973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текущая оценка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FD6C7B-1C80-4CB4-BDED-11CD4067C561}" type="sibTrans" cxnId="{10C126B8-D655-463D-8C20-22CE36DFA22B}">
      <dgm:prSet/>
      <dgm:spPr/>
      <dgm:t>
        <a:bodyPr/>
        <a:lstStyle/>
        <a:p>
          <a:endParaRPr lang="ru-RU"/>
        </a:p>
      </dgm:t>
    </dgm:pt>
    <dgm:pt modelId="{22748ED5-5846-4A82-8E33-708A691A72BB}" type="parTrans" cxnId="{10C126B8-D655-463D-8C20-22CE36DFA22B}">
      <dgm:prSet/>
      <dgm:spPr/>
      <dgm:t>
        <a:bodyPr/>
        <a:lstStyle/>
        <a:p>
          <a:endParaRPr lang="ru-RU"/>
        </a:p>
      </dgm:t>
    </dgm:pt>
    <dgm:pt modelId="{ADB10D37-99BA-44EC-958B-829B8CA112A0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стартовая диагностика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BC1D69-512C-401B-90CC-765706A90DA7}" type="sibTrans" cxnId="{FAD2B124-0787-4EDC-AB67-80B239DFF784}">
      <dgm:prSet/>
      <dgm:spPr/>
      <dgm:t>
        <a:bodyPr/>
        <a:lstStyle/>
        <a:p>
          <a:endParaRPr lang="ru-RU"/>
        </a:p>
      </dgm:t>
    </dgm:pt>
    <dgm:pt modelId="{6D0947E9-647C-4D1D-BB36-EB089154642A}" type="parTrans" cxnId="{FAD2B124-0787-4EDC-AB67-80B239DFF784}">
      <dgm:prSet/>
      <dgm:spPr/>
      <dgm:t>
        <a:bodyPr/>
        <a:lstStyle/>
        <a:p>
          <a:endParaRPr lang="ru-RU"/>
        </a:p>
      </dgm:t>
    </dgm:pt>
    <dgm:pt modelId="{FD4B6926-41DB-4AD1-A2AA-F7299BE6E927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промежуточная</a:t>
          </a:r>
          <a:r>
            <a:rPr lang="ru-RU" sz="1800" dirty="0" smtClean="0"/>
            <a:t> аттестация</a:t>
          </a:r>
          <a:endParaRPr lang="ru-RU" sz="1800" dirty="0"/>
        </a:p>
      </dgm:t>
    </dgm:pt>
    <dgm:pt modelId="{BA139C2C-B6A6-4064-9D94-B9C121BC2178}" type="sibTrans" cxnId="{FA8138D7-AE99-4FC2-A891-290BE705E214}">
      <dgm:prSet/>
      <dgm:spPr/>
      <dgm:t>
        <a:bodyPr/>
        <a:lstStyle/>
        <a:p>
          <a:endParaRPr lang="ru-RU" dirty="0"/>
        </a:p>
      </dgm:t>
    </dgm:pt>
    <dgm:pt modelId="{F0B6FB3D-65C5-4BCB-8104-8C6A1884BB72}" type="parTrans" cxnId="{FA8138D7-AE99-4FC2-A891-290BE705E214}">
      <dgm:prSet/>
      <dgm:spPr/>
      <dgm:t>
        <a:bodyPr/>
        <a:lstStyle/>
        <a:p>
          <a:endParaRPr lang="ru-RU"/>
        </a:p>
      </dgm:t>
    </dgm:pt>
    <dgm:pt modelId="{0CCF056E-532C-4273-8BAA-4333F43E3750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итоговая аттестация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B636B7-5970-41A2-BDC4-C1361B374AE4}" type="parTrans" cxnId="{965A96FD-D27E-4E89-A999-D150A8650ABB}">
      <dgm:prSet/>
      <dgm:spPr/>
      <dgm:t>
        <a:bodyPr/>
        <a:lstStyle/>
        <a:p>
          <a:endParaRPr lang="ru-RU"/>
        </a:p>
      </dgm:t>
    </dgm:pt>
    <dgm:pt modelId="{EC12B5D5-4F53-400F-B163-B8327BD2690D}" type="sibTrans" cxnId="{965A96FD-D27E-4E89-A999-D150A8650ABB}">
      <dgm:prSet/>
      <dgm:spPr/>
      <dgm:t>
        <a:bodyPr/>
        <a:lstStyle/>
        <a:p>
          <a:endParaRPr lang="ru-RU"/>
        </a:p>
      </dgm:t>
    </dgm:pt>
    <dgm:pt modelId="{240B2E33-44CD-4F89-9005-56A4B6A2F468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2A3C0F9D-7F66-40ED-8FA1-D3ACA2FA7C5F}" type="parTrans" cxnId="{AE5047F6-1CC6-4620-960B-E07F5E93C8BE}">
      <dgm:prSet/>
      <dgm:spPr/>
      <dgm:t>
        <a:bodyPr/>
        <a:lstStyle/>
        <a:p>
          <a:endParaRPr lang="ru-RU"/>
        </a:p>
      </dgm:t>
    </dgm:pt>
    <dgm:pt modelId="{2F1B886D-843A-4C3A-85E2-B34E3D098B23}" type="sibTrans" cxnId="{AE5047F6-1CC6-4620-960B-E07F5E93C8BE}">
      <dgm:prSet custLinFactNeighborX="-88792" custLinFactNeighborY="-75172"/>
      <dgm:spPr/>
      <dgm:t>
        <a:bodyPr/>
        <a:lstStyle/>
        <a:p>
          <a:endParaRPr lang="ru-RU"/>
        </a:p>
      </dgm:t>
    </dgm:pt>
    <dgm:pt modelId="{AC32FBE5-93EC-40D2-AACA-A026AB8D4BA0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тематическая оценка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92CE08-8D98-4460-9BEB-DC85BC965DAD}" type="parTrans" cxnId="{4FE05CF2-3ECC-46BA-A803-0AFB8709BCCC}">
      <dgm:prSet/>
      <dgm:spPr/>
      <dgm:t>
        <a:bodyPr/>
        <a:lstStyle/>
        <a:p>
          <a:endParaRPr lang="ru-RU"/>
        </a:p>
      </dgm:t>
    </dgm:pt>
    <dgm:pt modelId="{BEF05E10-4232-48E1-BE9F-DE3A35FEC7A0}" type="sibTrans" cxnId="{4FE05CF2-3ECC-46BA-A803-0AFB8709BCCC}">
      <dgm:prSet/>
      <dgm:spPr/>
      <dgm:t>
        <a:bodyPr/>
        <a:lstStyle/>
        <a:p>
          <a:endParaRPr lang="ru-RU"/>
        </a:p>
      </dgm:t>
    </dgm:pt>
    <dgm:pt modelId="{160CCC99-0FAB-4DF9-B522-1173E20DB160}" type="pres">
      <dgm:prSet presAssocID="{F75280D0-30F6-40FE-AC2E-9D02A9D2D67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9DE4D0-D39D-4EE5-98ED-D98EA00B1438}" type="pres">
      <dgm:prSet presAssocID="{F75280D0-30F6-40FE-AC2E-9D02A9D2D67F}" presName="dummyMaxCanvas" presStyleCnt="0">
        <dgm:presLayoutVars/>
      </dgm:prSet>
      <dgm:spPr/>
    </dgm:pt>
    <dgm:pt modelId="{2E255BA2-F5DF-4EF7-9C45-53F62594760E}" type="pres">
      <dgm:prSet presAssocID="{F75280D0-30F6-40FE-AC2E-9D02A9D2D67F}" presName="FiveNodes_1" presStyleLbl="node1" presStyleIdx="0" presStyleCnt="5" custScaleX="96007" custScaleY="79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C526A-C64E-4DF1-BFDF-CAF19B3B501F}" type="pres">
      <dgm:prSet presAssocID="{F75280D0-30F6-40FE-AC2E-9D02A9D2D67F}" presName="FiveNodes_2" presStyleLbl="node1" presStyleIdx="1" presStyleCnt="5" custScaleX="92892" custScaleY="61816" custLinFactNeighborX="472" custLinFactNeighborY="1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379DF7-11D9-4FF9-990F-94F1E348A989}" type="pres">
      <dgm:prSet presAssocID="{F75280D0-30F6-40FE-AC2E-9D02A9D2D67F}" presName="FiveNodes_3" presStyleLbl="node1" presStyleIdx="2" presStyleCnt="5" custScaleX="92892" custScaleY="61816" custLinFactNeighborX="-3083" custLinFactNeighborY="-7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12D226-3341-40F8-A58D-60922D54EEC7}" type="pres">
      <dgm:prSet presAssocID="{F75280D0-30F6-40FE-AC2E-9D02A9D2D67F}" presName="FiveNodes_4" presStyleLbl="node1" presStyleIdx="3" presStyleCnt="5" custScaleX="100519" custScaleY="64083" custLinFactNeighborX="-10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E47439-98BC-47FE-A14A-D03170369235}" type="pres">
      <dgm:prSet presAssocID="{F75280D0-30F6-40FE-AC2E-9D02A9D2D67F}" presName="FiveNodes_5" presStyleLbl="node1" presStyleIdx="4" presStyleCnt="5" custScaleX="96492" custScaleY="65992" custLinFactNeighborX="-893" custLinFactNeighborY="8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96EDF-5B7D-438D-9195-E872654E5D13}" type="pres">
      <dgm:prSet presAssocID="{F75280D0-30F6-40FE-AC2E-9D02A9D2D67F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18374B-6A0B-43E4-825A-F43543ED3669}" type="pres">
      <dgm:prSet presAssocID="{F75280D0-30F6-40FE-AC2E-9D02A9D2D67F}" presName="FiveConn_2-3" presStyleLbl="fgAccFollowNode1" presStyleIdx="1" presStyleCnt="4" custLinFactNeighborX="-70347" custLinFactNeighborY="-109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830F5F-9E88-4124-A556-C61704693B72}" type="pres">
      <dgm:prSet presAssocID="{F75280D0-30F6-40FE-AC2E-9D02A9D2D67F}" presName="FiveConn_3-4" presStyleLbl="fgAccFollowNode1" presStyleIdx="2" presStyleCnt="4" custLinFactNeighborX="-70347" custLinFactNeighborY="-109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A47371-C332-4C9D-AE0E-3F1EB421094E}" type="pres">
      <dgm:prSet presAssocID="{F75280D0-30F6-40FE-AC2E-9D02A9D2D67F}" presName="FiveConn_4-5" presStyleLbl="fgAccFollowNode1" presStyleIdx="3" presStyleCnt="4" custLinFactNeighborX="-2209" custLinFactNeighborY="8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E8E33C-E051-4498-868C-A30E7CF92785}" type="pres">
      <dgm:prSet presAssocID="{F75280D0-30F6-40FE-AC2E-9D02A9D2D67F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62EFB3-90D1-4454-9DC4-39D280A97902}" type="pres">
      <dgm:prSet presAssocID="{F75280D0-30F6-40FE-AC2E-9D02A9D2D67F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F81E93-2FAA-4D41-A118-2C1DF52C7E02}" type="pres">
      <dgm:prSet presAssocID="{F75280D0-30F6-40FE-AC2E-9D02A9D2D67F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8BC981-2988-4005-BE91-7D8C682CE3AF}" type="pres">
      <dgm:prSet presAssocID="{F75280D0-30F6-40FE-AC2E-9D02A9D2D67F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02A40D-9D26-404A-9D35-40C2BE8CD8C3}" type="pres">
      <dgm:prSet presAssocID="{F75280D0-30F6-40FE-AC2E-9D02A9D2D67F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EEF61F-92B1-4B82-B0A2-430FA0513EC7}" type="presOf" srcId="{ADB10D37-99BA-44EC-958B-829B8CA112A0}" destId="{CDE8E33C-E051-4498-868C-A30E7CF92785}" srcOrd="1" destOrd="0" presId="urn:microsoft.com/office/officeart/2005/8/layout/vProcess5"/>
    <dgm:cxn modelId="{99827958-B886-4A14-9513-E209B28A721E}" type="presOf" srcId="{CDBC1D69-512C-401B-90CC-765706A90DA7}" destId="{D3896EDF-5B7D-438D-9195-E872654E5D13}" srcOrd="0" destOrd="0" presId="urn:microsoft.com/office/officeart/2005/8/layout/vProcess5"/>
    <dgm:cxn modelId="{81C52293-7B30-4BA0-A785-220856689828}" type="presOf" srcId="{BFFD6C7B-1C80-4CB4-BDED-11CD4067C561}" destId="{B618374B-6A0B-43E4-825A-F43543ED3669}" srcOrd="0" destOrd="0" presId="urn:microsoft.com/office/officeart/2005/8/layout/vProcess5"/>
    <dgm:cxn modelId="{BFE6F3C6-8D0F-450B-9BF8-89317F92925A}" type="presOf" srcId="{FD4B6926-41DB-4AD1-A2AA-F7299BE6E927}" destId="{D58BC981-2988-4005-BE91-7D8C682CE3AF}" srcOrd="1" destOrd="0" presId="urn:microsoft.com/office/officeart/2005/8/layout/vProcess5"/>
    <dgm:cxn modelId="{DA09F25D-B4CA-4FC9-A9DF-6EE786011DC7}" type="presOf" srcId="{FD4B6926-41DB-4AD1-A2AA-F7299BE6E927}" destId="{1912D226-3341-40F8-A58D-60922D54EEC7}" srcOrd="0" destOrd="0" presId="urn:microsoft.com/office/officeart/2005/8/layout/vProcess5"/>
    <dgm:cxn modelId="{043086CC-4961-411D-AD4F-30BC4411C7EC}" type="presOf" srcId="{E60558CD-47B7-46A3-901A-CE08835A4973}" destId="{2EDC526A-C64E-4DF1-BFDF-CAF19B3B501F}" srcOrd="0" destOrd="0" presId="urn:microsoft.com/office/officeart/2005/8/layout/vProcess5"/>
    <dgm:cxn modelId="{A05FB013-476A-4AC4-B1C3-04A013E0D88B}" type="presOf" srcId="{AC32FBE5-93EC-40D2-AACA-A026AB8D4BA0}" destId="{A5F81E93-2FAA-4D41-A118-2C1DF52C7E02}" srcOrd="1" destOrd="0" presId="urn:microsoft.com/office/officeart/2005/8/layout/vProcess5"/>
    <dgm:cxn modelId="{4ED6E1EA-412D-41CE-B5B6-6CFF1FD726A2}" type="presOf" srcId="{E60558CD-47B7-46A3-901A-CE08835A4973}" destId="{1262EFB3-90D1-4454-9DC4-39D280A97902}" srcOrd="1" destOrd="0" presId="urn:microsoft.com/office/officeart/2005/8/layout/vProcess5"/>
    <dgm:cxn modelId="{965A96FD-D27E-4E89-A999-D150A8650ABB}" srcId="{F75280D0-30F6-40FE-AC2E-9D02A9D2D67F}" destId="{0CCF056E-532C-4273-8BAA-4333F43E3750}" srcOrd="4" destOrd="0" parTransId="{3FB636B7-5970-41A2-BDC4-C1361B374AE4}" sibTransId="{EC12B5D5-4F53-400F-B163-B8327BD2690D}"/>
    <dgm:cxn modelId="{CB2C060F-51C4-4611-A86F-9AAC3B1FA1F7}" type="presOf" srcId="{AC32FBE5-93EC-40D2-AACA-A026AB8D4BA0}" destId="{4F379DF7-11D9-4FF9-990F-94F1E348A989}" srcOrd="0" destOrd="0" presId="urn:microsoft.com/office/officeart/2005/8/layout/vProcess5"/>
    <dgm:cxn modelId="{4FE05CF2-3ECC-46BA-A803-0AFB8709BCCC}" srcId="{F75280D0-30F6-40FE-AC2E-9D02A9D2D67F}" destId="{AC32FBE5-93EC-40D2-AACA-A026AB8D4BA0}" srcOrd="2" destOrd="0" parTransId="{5392CE08-8D98-4460-9BEB-DC85BC965DAD}" sibTransId="{BEF05E10-4232-48E1-BE9F-DE3A35FEC7A0}"/>
    <dgm:cxn modelId="{AE5047F6-1CC6-4620-960B-E07F5E93C8BE}" srcId="{F75280D0-30F6-40FE-AC2E-9D02A9D2D67F}" destId="{240B2E33-44CD-4F89-9005-56A4B6A2F468}" srcOrd="5" destOrd="0" parTransId="{2A3C0F9D-7F66-40ED-8FA1-D3ACA2FA7C5F}" sibTransId="{2F1B886D-843A-4C3A-85E2-B34E3D098B23}"/>
    <dgm:cxn modelId="{10C126B8-D655-463D-8C20-22CE36DFA22B}" srcId="{F75280D0-30F6-40FE-AC2E-9D02A9D2D67F}" destId="{E60558CD-47B7-46A3-901A-CE08835A4973}" srcOrd="1" destOrd="0" parTransId="{22748ED5-5846-4A82-8E33-708A691A72BB}" sibTransId="{BFFD6C7B-1C80-4CB4-BDED-11CD4067C561}"/>
    <dgm:cxn modelId="{49489F4E-E8B4-4DF7-8679-9D27FF02C097}" type="presOf" srcId="{F75280D0-30F6-40FE-AC2E-9D02A9D2D67F}" destId="{160CCC99-0FAB-4DF9-B522-1173E20DB160}" srcOrd="0" destOrd="0" presId="urn:microsoft.com/office/officeart/2005/8/layout/vProcess5"/>
    <dgm:cxn modelId="{76B541F8-CC72-4A9A-8CAC-5B3AAFBEDDF7}" type="presOf" srcId="{BA139C2C-B6A6-4064-9D94-B9C121BC2178}" destId="{97A47371-C332-4C9D-AE0E-3F1EB421094E}" srcOrd="0" destOrd="0" presId="urn:microsoft.com/office/officeart/2005/8/layout/vProcess5"/>
    <dgm:cxn modelId="{FAD2B124-0787-4EDC-AB67-80B239DFF784}" srcId="{F75280D0-30F6-40FE-AC2E-9D02A9D2D67F}" destId="{ADB10D37-99BA-44EC-958B-829B8CA112A0}" srcOrd="0" destOrd="0" parTransId="{6D0947E9-647C-4D1D-BB36-EB089154642A}" sibTransId="{CDBC1D69-512C-401B-90CC-765706A90DA7}"/>
    <dgm:cxn modelId="{B1FC614A-7607-4398-8869-F488589476EE}" type="presOf" srcId="{ADB10D37-99BA-44EC-958B-829B8CA112A0}" destId="{2E255BA2-F5DF-4EF7-9C45-53F62594760E}" srcOrd="0" destOrd="0" presId="urn:microsoft.com/office/officeart/2005/8/layout/vProcess5"/>
    <dgm:cxn modelId="{096ECAC7-FF6A-431C-B96B-55C04877500C}" type="presOf" srcId="{BEF05E10-4232-48E1-BE9F-DE3A35FEC7A0}" destId="{CC830F5F-9E88-4124-A556-C61704693B72}" srcOrd="0" destOrd="0" presId="urn:microsoft.com/office/officeart/2005/8/layout/vProcess5"/>
    <dgm:cxn modelId="{FA8138D7-AE99-4FC2-A891-290BE705E214}" srcId="{F75280D0-30F6-40FE-AC2E-9D02A9D2D67F}" destId="{FD4B6926-41DB-4AD1-A2AA-F7299BE6E927}" srcOrd="3" destOrd="0" parTransId="{F0B6FB3D-65C5-4BCB-8104-8C6A1884BB72}" sibTransId="{BA139C2C-B6A6-4064-9D94-B9C121BC2178}"/>
    <dgm:cxn modelId="{CBB2B00D-F265-4884-A34D-F5C5F0B24A1E}" type="presOf" srcId="{0CCF056E-532C-4273-8BAA-4333F43E3750}" destId="{73E47439-98BC-47FE-A14A-D03170369235}" srcOrd="0" destOrd="0" presId="urn:microsoft.com/office/officeart/2005/8/layout/vProcess5"/>
    <dgm:cxn modelId="{82EB4C4D-8DAE-4207-A570-7F0E88EDFF2D}" type="presOf" srcId="{0CCF056E-532C-4273-8BAA-4333F43E3750}" destId="{A102A40D-9D26-404A-9D35-40C2BE8CD8C3}" srcOrd="1" destOrd="0" presId="urn:microsoft.com/office/officeart/2005/8/layout/vProcess5"/>
    <dgm:cxn modelId="{BF38330B-9241-4362-89BB-2D044A893E74}" type="presParOf" srcId="{160CCC99-0FAB-4DF9-B522-1173E20DB160}" destId="{2E9DE4D0-D39D-4EE5-98ED-D98EA00B1438}" srcOrd="0" destOrd="0" presId="urn:microsoft.com/office/officeart/2005/8/layout/vProcess5"/>
    <dgm:cxn modelId="{1C83A698-8820-4BD3-99EF-5EA6751668CA}" type="presParOf" srcId="{160CCC99-0FAB-4DF9-B522-1173E20DB160}" destId="{2E255BA2-F5DF-4EF7-9C45-53F62594760E}" srcOrd="1" destOrd="0" presId="urn:microsoft.com/office/officeart/2005/8/layout/vProcess5"/>
    <dgm:cxn modelId="{166ADED9-A82B-4E58-9BC8-97A4BF120007}" type="presParOf" srcId="{160CCC99-0FAB-4DF9-B522-1173E20DB160}" destId="{2EDC526A-C64E-4DF1-BFDF-CAF19B3B501F}" srcOrd="2" destOrd="0" presId="urn:microsoft.com/office/officeart/2005/8/layout/vProcess5"/>
    <dgm:cxn modelId="{9B2D56B4-B424-4547-AB43-FCB7395943A8}" type="presParOf" srcId="{160CCC99-0FAB-4DF9-B522-1173E20DB160}" destId="{4F379DF7-11D9-4FF9-990F-94F1E348A989}" srcOrd="3" destOrd="0" presId="urn:microsoft.com/office/officeart/2005/8/layout/vProcess5"/>
    <dgm:cxn modelId="{B38AE16A-C722-4C21-8916-5899CC0A716D}" type="presParOf" srcId="{160CCC99-0FAB-4DF9-B522-1173E20DB160}" destId="{1912D226-3341-40F8-A58D-60922D54EEC7}" srcOrd="4" destOrd="0" presId="urn:microsoft.com/office/officeart/2005/8/layout/vProcess5"/>
    <dgm:cxn modelId="{1A873EAB-7100-4690-9868-612A29CA24FE}" type="presParOf" srcId="{160CCC99-0FAB-4DF9-B522-1173E20DB160}" destId="{73E47439-98BC-47FE-A14A-D03170369235}" srcOrd="5" destOrd="0" presId="urn:microsoft.com/office/officeart/2005/8/layout/vProcess5"/>
    <dgm:cxn modelId="{43E29567-DE99-495A-BB63-A2CA1B9D4AD0}" type="presParOf" srcId="{160CCC99-0FAB-4DF9-B522-1173E20DB160}" destId="{D3896EDF-5B7D-438D-9195-E872654E5D13}" srcOrd="6" destOrd="0" presId="urn:microsoft.com/office/officeart/2005/8/layout/vProcess5"/>
    <dgm:cxn modelId="{ACED95E6-51C1-4ACA-87DA-5D1CC8F0C4BF}" type="presParOf" srcId="{160CCC99-0FAB-4DF9-B522-1173E20DB160}" destId="{B618374B-6A0B-43E4-825A-F43543ED3669}" srcOrd="7" destOrd="0" presId="urn:microsoft.com/office/officeart/2005/8/layout/vProcess5"/>
    <dgm:cxn modelId="{40A90245-27A3-4000-A64F-68E71A60795D}" type="presParOf" srcId="{160CCC99-0FAB-4DF9-B522-1173E20DB160}" destId="{CC830F5F-9E88-4124-A556-C61704693B72}" srcOrd="8" destOrd="0" presId="urn:microsoft.com/office/officeart/2005/8/layout/vProcess5"/>
    <dgm:cxn modelId="{545B33F7-F3F0-4E50-9C6F-E8EDD696C61F}" type="presParOf" srcId="{160CCC99-0FAB-4DF9-B522-1173E20DB160}" destId="{97A47371-C332-4C9D-AE0E-3F1EB421094E}" srcOrd="9" destOrd="0" presId="urn:microsoft.com/office/officeart/2005/8/layout/vProcess5"/>
    <dgm:cxn modelId="{20BD63AF-2469-44BE-A87A-5191882788EB}" type="presParOf" srcId="{160CCC99-0FAB-4DF9-B522-1173E20DB160}" destId="{CDE8E33C-E051-4498-868C-A30E7CF92785}" srcOrd="10" destOrd="0" presId="urn:microsoft.com/office/officeart/2005/8/layout/vProcess5"/>
    <dgm:cxn modelId="{85CF3FC4-FB28-42B8-BB49-1955103ABEDD}" type="presParOf" srcId="{160CCC99-0FAB-4DF9-B522-1173E20DB160}" destId="{1262EFB3-90D1-4454-9DC4-39D280A97902}" srcOrd="11" destOrd="0" presId="urn:microsoft.com/office/officeart/2005/8/layout/vProcess5"/>
    <dgm:cxn modelId="{5A1BCDB4-C418-4ABB-968F-6C44C88E0BAD}" type="presParOf" srcId="{160CCC99-0FAB-4DF9-B522-1173E20DB160}" destId="{A5F81E93-2FAA-4D41-A118-2C1DF52C7E02}" srcOrd="12" destOrd="0" presId="urn:microsoft.com/office/officeart/2005/8/layout/vProcess5"/>
    <dgm:cxn modelId="{D766E5F8-F57D-4CB7-BBC9-EF07C7228141}" type="presParOf" srcId="{160CCC99-0FAB-4DF9-B522-1173E20DB160}" destId="{D58BC981-2988-4005-BE91-7D8C682CE3AF}" srcOrd="13" destOrd="0" presId="urn:microsoft.com/office/officeart/2005/8/layout/vProcess5"/>
    <dgm:cxn modelId="{1DA920A8-CC92-461D-A425-3E9781A63FAC}" type="presParOf" srcId="{160CCC99-0FAB-4DF9-B522-1173E20DB160}" destId="{A102A40D-9D26-404A-9D35-40C2BE8CD8C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5280D0-30F6-40FE-AC2E-9D02A9D2D67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4B6926-41DB-4AD1-A2AA-F7299BE6E927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промежуточная</a:t>
          </a:r>
          <a:r>
            <a:rPr lang="ru-RU" sz="1800" dirty="0" smtClean="0"/>
            <a:t> аттестация</a:t>
          </a:r>
          <a:endParaRPr lang="ru-RU" sz="1800" dirty="0"/>
        </a:p>
      </dgm:t>
    </dgm:pt>
    <dgm:pt modelId="{BA139C2C-B6A6-4064-9D94-B9C121BC2178}" type="sibTrans" cxnId="{FA8138D7-AE99-4FC2-A891-290BE705E214}">
      <dgm:prSet/>
      <dgm:spPr/>
      <dgm:t>
        <a:bodyPr/>
        <a:lstStyle/>
        <a:p>
          <a:endParaRPr lang="ru-RU" dirty="0"/>
        </a:p>
      </dgm:t>
    </dgm:pt>
    <dgm:pt modelId="{F0B6FB3D-65C5-4BCB-8104-8C6A1884BB72}" type="parTrans" cxnId="{FA8138D7-AE99-4FC2-A891-290BE705E214}">
      <dgm:prSet/>
      <dgm:spPr/>
      <dgm:t>
        <a:bodyPr/>
        <a:lstStyle/>
        <a:p>
          <a:endParaRPr lang="ru-RU"/>
        </a:p>
      </dgm:t>
    </dgm:pt>
    <dgm:pt modelId="{0CCF056E-532C-4273-8BAA-4333F43E3750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итоговая аттестация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B636B7-5970-41A2-BDC4-C1361B374AE4}" type="parTrans" cxnId="{965A96FD-D27E-4E89-A999-D150A8650ABB}">
      <dgm:prSet/>
      <dgm:spPr/>
      <dgm:t>
        <a:bodyPr/>
        <a:lstStyle/>
        <a:p>
          <a:endParaRPr lang="ru-RU"/>
        </a:p>
      </dgm:t>
    </dgm:pt>
    <dgm:pt modelId="{EC12B5D5-4F53-400F-B163-B8327BD2690D}" type="sibTrans" cxnId="{965A96FD-D27E-4E89-A999-D150A8650ABB}">
      <dgm:prSet/>
      <dgm:spPr/>
      <dgm:t>
        <a:bodyPr/>
        <a:lstStyle/>
        <a:p>
          <a:endParaRPr lang="ru-RU"/>
        </a:p>
      </dgm:t>
    </dgm:pt>
    <dgm:pt modelId="{160CCC99-0FAB-4DF9-B522-1173E20DB160}" type="pres">
      <dgm:prSet presAssocID="{F75280D0-30F6-40FE-AC2E-9D02A9D2D67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9DE4D0-D39D-4EE5-98ED-D98EA00B1438}" type="pres">
      <dgm:prSet presAssocID="{F75280D0-30F6-40FE-AC2E-9D02A9D2D67F}" presName="dummyMaxCanvas" presStyleCnt="0">
        <dgm:presLayoutVars/>
      </dgm:prSet>
      <dgm:spPr/>
    </dgm:pt>
    <dgm:pt modelId="{1635666A-1481-42CD-A696-4A180B367EDE}" type="pres">
      <dgm:prSet presAssocID="{F75280D0-30F6-40FE-AC2E-9D02A9D2D67F}" presName="TwoNodes_1" presStyleLbl="node1" presStyleIdx="0" presStyleCnt="2" custScaleX="92784" custScaleY="55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54EE2C-BB1D-4B24-BFA3-5DF52ACAD610}" type="pres">
      <dgm:prSet presAssocID="{F75280D0-30F6-40FE-AC2E-9D02A9D2D67F}" presName="TwoNodes_2" presStyleLbl="node1" presStyleIdx="1" presStyleCnt="2" custScaleX="97942" custScaleY="722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DFD2F-AAAB-4D09-9333-8C1DE1BCAFAA}" type="pres">
      <dgm:prSet presAssocID="{F75280D0-30F6-40FE-AC2E-9D02A9D2D67F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72A829-FAA6-4BA6-A13C-6EF12A13F693}" type="pres">
      <dgm:prSet presAssocID="{F75280D0-30F6-40FE-AC2E-9D02A9D2D67F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82C09-EB91-46D4-AA39-D5E4C971BC48}" type="pres">
      <dgm:prSet presAssocID="{F75280D0-30F6-40FE-AC2E-9D02A9D2D67F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FA0C56-7593-4E9A-B294-607495031679}" type="presOf" srcId="{0CCF056E-532C-4273-8BAA-4333F43E3750}" destId="{6354EE2C-BB1D-4B24-BFA3-5DF52ACAD610}" srcOrd="0" destOrd="0" presId="urn:microsoft.com/office/officeart/2005/8/layout/vProcess5"/>
    <dgm:cxn modelId="{5C5C8F15-8D79-410B-8131-F48ED8DFEF00}" type="presOf" srcId="{F75280D0-30F6-40FE-AC2E-9D02A9D2D67F}" destId="{160CCC99-0FAB-4DF9-B522-1173E20DB160}" srcOrd="0" destOrd="0" presId="urn:microsoft.com/office/officeart/2005/8/layout/vProcess5"/>
    <dgm:cxn modelId="{E650625F-26C9-41B1-A443-BA5E2A3F5EEE}" type="presOf" srcId="{FD4B6926-41DB-4AD1-A2AA-F7299BE6E927}" destId="{1635666A-1481-42CD-A696-4A180B367EDE}" srcOrd="0" destOrd="0" presId="urn:microsoft.com/office/officeart/2005/8/layout/vProcess5"/>
    <dgm:cxn modelId="{965A96FD-D27E-4E89-A999-D150A8650ABB}" srcId="{F75280D0-30F6-40FE-AC2E-9D02A9D2D67F}" destId="{0CCF056E-532C-4273-8BAA-4333F43E3750}" srcOrd="1" destOrd="0" parTransId="{3FB636B7-5970-41A2-BDC4-C1361B374AE4}" sibTransId="{EC12B5D5-4F53-400F-B163-B8327BD2690D}"/>
    <dgm:cxn modelId="{4686F238-5AAB-4B74-AC67-609F7FE8E745}" type="presOf" srcId="{FD4B6926-41DB-4AD1-A2AA-F7299BE6E927}" destId="{6472A829-FAA6-4BA6-A13C-6EF12A13F693}" srcOrd="1" destOrd="0" presId="urn:microsoft.com/office/officeart/2005/8/layout/vProcess5"/>
    <dgm:cxn modelId="{E7E9E5C8-24AA-48CA-89D8-A3F7662CD8C9}" type="presOf" srcId="{BA139C2C-B6A6-4064-9D94-B9C121BC2178}" destId="{E19DFD2F-AAAB-4D09-9333-8C1DE1BCAFAA}" srcOrd="0" destOrd="0" presId="urn:microsoft.com/office/officeart/2005/8/layout/vProcess5"/>
    <dgm:cxn modelId="{9C674841-6E81-435C-B9D5-DEBDE97F038B}" type="presOf" srcId="{0CCF056E-532C-4273-8BAA-4333F43E3750}" destId="{26F82C09-EB91-46D4-AA39-D5E4C971BC48}" srcOrd="1" destOrd="0" presId="urn:microsoft.com/office/officeart/2005/8/layout/vProcess5"/>
    <dgm:cxn modelId="{FA8138D7-AE99-4FC2-A891-290BE705E214}" srcId="{F75280D0-30F6-40FE-AC2E-9D02A9D2D67F}" destId="{FD4B6926-41DB-4AD1-A2AA-F7299BE6E927}" srcOrd="0" destOrd="0" parTransId="{F0B6FB3D-65C5-4BCB-8104-8C6A1884BB72}" sibTransId="{BA139C2C-B6A6-4064-9D94-B9C121BC2178}"/>
    <dgm:cxn modelId="{35444B30-4989-4014-BC28-3B383EAF463C}" type="presParOf" srcId="{160CCC99-0FAB-4DF9-B522-1173E20DB160}" destId="{2E9DE4D0-D39D-4EE5-98ED-D98EA00B1438}" srcOrd="0" destOrd="0" presId="urn:microsoft.com/office/officeart/2005/8/layout/vProcess5"/>
    <dgm:cxn modelId="{8ACD69F4-A7B8-43AE-9EF3-38CF898AC196}" type="presParOf" srcId="{160CCC99-0FAB-4DF9-B522-1173E20DB160}" destId="{1635666A-1481-42CD-A696-4A180B367EDE}" srcOrd="1" destOrd="0" presId="urn:microsoft.com/office/officeart/2005/8/layout/vProcess5"/>
    <dgm:cxn modelId="{F789D42C-5040-49CB-9F34-6447E062E9DA}" type="presParOf" srcId="{160CCC99-0FAB-4DF9-B522-1173E20DB160}" destId="{6354EE2C-BB1D-4B24-BFA3-5DF52ACAD610}" srcOrd="2" destOrd="0" presId="urn:microsoft.com/office/officeart/2005/8/layout/vProcess5"/>
    <dgm:cxn modelId="{3B50F2F5-7636-40F8-95C2-E07E9E85410D}" type="presParOf" srcId="{160CCC99-0FAB-4DF9-B522-1173E20DB160}" destId="{E19DFD2F-AAAB-4D09-9333-8C1DE1BCAFAA}" srcOrd="3" destOrd="0" presId="urn:microsoft.com/office/officeart/2005/8/layout/vProcess5"/>
    <dgm:cxn modelId="{9CE3DC88-03AB-4E7F-AD47-DBE0C0456F7E}" type="presParOf" srcId="{160CCC99-0FAB-4DF9-B522-1173E20DB160}" destId="{6472A829-FAA6-4BA6-A13C-6EF12A13F693}" srcOrd="4" destOrd="0" presId="urn:microsoft.com/office/officeart/2005/8/layout/vProcess5"/>
    <dgm:cxn modelId="{5A3FB39E-6198-462F-8DA8-A8523F903F93}" type="presParOf" srcId="{160CCC99-0FAB-4DF9-B522-1173E20DB160}" destId="{26F82C09-EB91-46D4-AA39-D5E4C971BC48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75280D0-30F6-40FE-AC2E-9D02A9D2D67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0558CD-47B7-46A3-901A-CE08835A4973}">
      <dgm:prSet custT="1"/>
      <dgm:spPr>
        <a:solidFill>
          <a:schemeClr val="accent6"/>
        </a:solidFill>
      </dgm:spPr>
      <dgm:t>
        <a:bodyPr/>
        <a:lstStyle/>
        <a:p>
          <a:pPr algn="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 государственной итоговой аттестации (итоговых  работ)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FD6C7B-1C80-4CB4-BDED-11CD4067C561}" type="sibTrans" cxnId="{10C126B8-D655-463D-8C20-22CE36DFA22B}">
      <dgm:prSet/>
      <dgm:spPr/>
      <dgm:t>
        <a:bodyPr/>
        <a:lstStyle/>
        <a:p>
          <a:endParaRPr lang="ru-RU"/>
        </a:p>
      </dgm:t>
    </dgm:pt>
    <dgm:pt modelId="{22748ED5-5846-4A82-8E33-708A691A72BB}" type="parTrans" cxnId="{10C126B8-D655-463D-8C20-22CE36DFA22B}">
      <dgm:prSet/>
      <dgm:spPr/>
      <dgm:t>
        <a:bodyPr/>
        <a:lstStyle/>
        <a:p>
          <a:endParaRPr lang="ru-RU"/>
        </a:p>
      </dgm:t>
    </dgm:pt>
    <dgm:pt modelId="{ADB10D37-99BA-44EC-958B-829B8CA112A0}">
      <dgm:prSet custT="1"/>
      <dgm:spPr>
        <a:solidFill>
          <a:schemeClr val="accent6"/>
        </a:solidFill>
      </dgm:spPr>
      <dgm:t>
        <a:bodyPr/>
        <a:lstStyle/>
        <a:p>
          <a:pPr algn="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 промежуточной аттестации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BC1D69-512C-401B-90CC-765706A90DA7}" type="sibTrans" cxnId="{FAD2B124-0787-4EDC-AB67-80B239DFF784}">
      <dgm:prSet/>
      <dgm:spPr/>
      <dgm:t>
        <a:bodyPr/>
        <a:lstStyle/>
        <a:p>
          <a:endParaRPr lang="ru-RU" dirty="0"/>
        </a:p>
      </dgm:t>
    </dgm:pt>
    <dgm:pt modelId="{6D0947E9-647C-4D1D-BB36-EB089154642A}" type="parTrans" cxnId="{FAD2B124-0787-4EDC-AB67-80B239DFF784}">
      <dgm:prSet/>
      <dgm:spPr/>
      <dgm:t>
        <a:bodyPr/>
        <a:lstStyle/>
        <a:p>
          <a:endParaRPr lang="ru-RU"/>
        </a:p>
      </dgm:t>
    </dgm:pt>
    <dgm:pt modelId="{160CCC99-0FAB-4DF9-B522-1173E20DB160}" type="pres">
      <dgm:prSet presAssocID="{F75280D0-30F6-40FE-AC2E-9D02A9D2D67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9DE4D0-D39D-4EE5-98ED-D98EA00B1438}" type="pres">
      <dgm:prSet presAssocID="{F75280D0-30F6-40FE-AC2E-9D02A9D2D67F}" presName="dummyMaxCanvas" presStyleCnt="0">
        <dgm:presLayoutVars/>
      </dgm:prSet>
      <dgm:spPr/>
    </dgm:pt>
    <dgm:pt modelId="{3FC2FC3E-6A8B-4C04-933F-3DDB34A88C2B}" type="pres">
      <dgm:prSet presAssocID="{F75280D0-30F6-40FE-AC2E-9D02A9D2D67F}" presName="TwoNodes_1" presStyleLbl="node1" presStyleIdx="0" presStyleCnt="2" custScaleX="92541" custScaleY="62963" custLinFactNeighborX="6009" custLinFactNeighborY="-11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F4E0DC-F6AB-4229-B572-5B4858F1B47E}" type="pres">
      <dgm:prSet presAssocID="{F75280D0-30F6-40FE-AC2E-9D02A9D2D67F}" presName="TwoNodes_2" presStyleLbl="node1" presStyleIdx="1" presStyleCnt="2" custScaleX="103009" custScaleY="65143" custLinFactNeighborX="494" custLinFactNeighborY="-112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64174-01FE-48CC-AEE5-B3991BB1AD12}" type="pres">
      <dgm:prSet presAssocID="{F75280D0-30F6-40FE-AC2E-9D02A9D2D67F}" presName="TwoConn_1-2" presStyleLbl="fgAccFollowNode1" presStyleIdx="0" presStyleCnt="1" custLinFactNeighborX="9018" custLinFactNeighborY="-21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107A7-CC3E-4466-92F6-EA09798D01E6}" type="pres">
      <dgm:prSet presAssocID="{F75280D0-30F6-40FE-AC2E-9D02A9D2D67F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CEE3AC-4C45-41B8-83A6-2645CEC86074}" type="pres">
      <dgm:prSet presAssocID="{F75280D0-30F6-40FE-AC2E-9D02A9D2D67F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908284-3306-49F4-A2F9-7C30D40F399A}" type="presOf" srcId="{ADB10D37-99BA-44EC-958B-829B8CA112A0}" destId="{516107A7-CC3E-4466-92F6-EA09798D01E6}" srcOrd="1" destOrd="0" presId="urn:microsoft.com/office/officeart/2005/8/layout/vProcess5"/>
    <dgm:cxn modelId="{FAD2B124-0787-4EDC-AB67-80B239DFF784}" srcId="{F75280D0-30F6-40FE-AC2E-9D02A9D2D67F}" destId="{ADB10D37-99BA-44EC-958B-829B8CA112A0}" srcOrd="0" destOrd="0" parTransId="{6D0947E9-647C-4D1D-BB36-EB089154642A}" sibTransId="{CDBC1D69-512C-401B-90CC-765706A90DA7}"/>
    <dgm:cxn modelId="{10C126B8-D655-463D-8C20-22CE36DFA22B}" srcId="{F75280D0-30F6-40FE-AC2E-9D02A9D2D67F}" destId="{E60558CD-47B7-46A3-901A-CE08835A4973}" srcOrd="1" destOrd="0" parTransId="{22748ED5-5846-4A82-8E33-708A691A72BB}" sibTransId="{BFFD6C7B-1C80-4CB4-BDED-11CD4067C561}"/>
    <dgm:cxn modelId="{9C635783-BA98-4260-BB61-2E6DD7EEA125}" type="presOf" srcId="{ADB10D37-99BA-44EC-958B-829B8CA112A0}" destId="{3FC2FC3E-6A8B-4C04-933F-3DDB34A88C2B}" srcOrd="0" destOrd="0" presId="urn:microsoft.com/office/officeart/2005/8/layout/vProcess5"/>
    <dgm:cxn modelId="{8A645C1F-5CD2-486F-9B87-493AC7C41789}" type="presOf" srcId="{F75280D0-30F6-40FE-AC2E-9D02A9D2D67F}" destId="{160CCC99-0FAB-4DF9-B522-1173E20DB160}" srcOrd="0" destOrd="0" presId="urn:microsoft.com/office/officeart/2005/8/layout/vProcess5"/>
    <dgm:cxn modelId="{5C36A4E4-459F-41A5-80D6-65614D1A6BBA}" type="presOf" srcId="{CDBC1D69-512C-401B-90CC-765706A90DA7}" destId="{13664174-01FE-48CC-AEE5-B3991BB1AD12}" srcOrd="0" destOrd="0" presId="urn:microsoft.com/office/officeart/2005/8/layout/vProcess5"/>
    <dgm:cxn modelId="{FC612572-6C6F-40E7-9712-70D9C85EB620}" type="presOf" srcId="{E60558CD-47B7-46A3-901A-CE08835A4973}" destId="{96F4E0DC-F6AB-4229-B572-5B4858F1B47E}" srcOrd="0" destOrd="0" presId="urn:microsoft.com/office/officeart/2005/8/layout/vProcess5"/>
    <dgm:cxn modelId="{2042B353-04AA-4BE5-8AD9-AC9A33EF03CF}" type="presOf" srcId="{E60558CD-47B7-46A3-901A-CE08835A4973}" destId="{A4CEE3AC-4C45-41B8-83A6-2645CEC86074}" srcOrd="1" destOrd="0" presId="urn:microsoft.com/office/officeart/2005/8/layout/vProcess5"/>
    <dgm:cxn modelId="{EF41507E-95D9-4C4B-9F25-E901E3D83C17}" type="presParOf" srcId="{160CCC99-0FAB-4DF9-B522-1173E20DB160}" destId="{2E9DE4D0-D39D-4EE5-98ED-D98EA00B1438}" srcOrd="0" destOrd="0" presId="urn:microsoft.com/office/officeart/2005/8/layout/vProcess5"/>
    <dgm:cxn modelId="{494ABAC0-0726-4963-95B2-B34D0D2E03D0}" type="presParOf" srcId="{160CCC99-0FAB-4DF9-B522-1173E20DB160}" destId="{3FC2FC3E-6A8B-4C04-933F-3DDB34A88C2B}" srcOrd="1" destOrd="0" presId="urn:microsoft.com/office/officeart/2005/8/layout/vProcess5"/>
    <dgm:cxn modelId="{4288A68A-651C-42AC-A74C-FDEC73EF3891}" type="presParOf" srcId="{160CCC99-0FAB-4DF9-B522-1173E20DB160}" destId="{96F4E0DC-F6AB-4229-B572-5B4858F1B47E}" srcOrd="2" destOrd="0" presId="urn:microsoft.com/office/officeart/2005/8/layout/vProcess5"/>
    <dgm:cxn modelId="{EA15BAFC-B66C-47B0-8E60-18A76B8B700B}" type="presParOf" srcId="{160CCC99-0FAB-4DF9-B522-1173E20DB160}" destId="{13664174-01FE-48CC-AEE5-B3991BB1AD12}" srcOrd="3" destOrd="0" presId="urn:microsoft.com/office/officeart/2005/8/layout/vProcess5"/>
    <dgm:cxn modelId="{D539E57B-9C16-4A9D-B3DF-0A4263778B53}" type="presParOf" srcId="{160CCC99-0FAB-4DF9-B522-1173E20DB160}" destId="{516107A7-CC3E-4466-92F6-EA09798D01E6}" srcOrd="4" destOrd="0" presId="urn:microsoft.com/office/officeart/2005/8/layout/vProcess5"/>
    <dgm:cxn modelId="{1965D116-94C0-4E2D-855C-56815CEF0FE0}" type="presParOf" srcId="{160CCC99-0FAB-4DF9-B522-1173E20DB160}" destId="{A4CEE3AC-4C45-41B8-83A6-2645CEC86074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5280D0-30F6-40FE-AC2E-9D02A9D2D67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0558CD-47B7-46A3-901A-CE08835A4973}">
      <dgm:prSet custT="1"/>
      <dgm:spPr>
        <a:solidFill>
          <a:schemeClr val="accent6"/>
        </a:solidFill>
      </dgm:spPr>
      <dgm:t>
        <a:bodyPr/>
        <a:lstStyle/>
        <a:p>
          <a:pPr algn="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внешней оценки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FD6C7B-1C80-4CB4-BDED-11CD4067C561}" type="sibTrans" cxnId="{10C126B8-D655-463D-8C20-22CE36DFA22B}">
      <dgm:prSet/>
      <dgm:spPr/>
      <dgm:t>
        <a:bodyPr/>
        <a:lstStyle/>
        <a:p>
          <a:endParaRPr lang="ru-RU"/>
        </a:p>
      </dgm:t>
    </dgm:pt>
    <dgm:pt modelId="{22748ED5-5846-4A82-8E33-708A691A72BB}" type="parTrans" cxnId="{10C126B8-D655-463D-8C20-22CE36DFA22B}">
      <dgm:prSet/>
      <dgm:spPr/>
      <dgm:t>
        <a:bodyPr/>
        <a:lstStyle/>
        <a:p>
          <a:endParaRPr lang="ru-RU"/>
        </a:p>
      </dgm:t>
    </dgm:pt>
    <dgm:pt modelId="{ADB10D37-99BA-44EC-958B-829B8CA112A0}">
      <dgm:prSet custT="1"/>
      <dgm:spPr>
        <a:solidFill>
          <a:schemeClr val="accent6"/>
        </a:solidFill>
      </dgm:spPr>
      <dgm:t>
        <a:bodyPr/>
        <a:lstStyle/>
        <a:p>
          <a:pPr algn="r"/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внутренней оценки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BC1D69-512C-401B-90CC-765706A90DA7}" type="sibTrans" cxnId="{FAD2B124-0787-4EDC-AB67-80B239DFF784}">
      <dgm:prSet/>
      <dgm:spPr/>
      <dgm:t>
        <a:bodyPr/>
        <a:lstStyle/>
        <a:p>
          <a:endParaRPr lang="ru-RU"/>
        </a:p>
      </dgm:t>
    </dgm:pt>
    <dgm:pt modelId="{6D0947E9-647C-4D1D-BB36-EB089154642A}" type="parTrans" cxnId="{FAD2B124-0787-4EDC-AB67-80B239DFF784}">
      <dgm:prSet/>
      <dgm:spPr/>
      <dgm:t>
        <a:bodyPr/>
        <a:lstStyle/>
        <a:p>
          <a:endParaRPr lang="ru-RU"/>
        </a:p>
      </dgm:t>
    </dgm:pt>
    <dgm:pt modelId="{160CCC99-0FAB-4DF9-B522-1173E20DB160}" type="pres">
      <dgm:prSet presAssocID="{F75280D0-30F6-40FE-AC2E-9D02A9D2D67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9DE4D0-D39D-4EE5-98ED-D98EA00B1438}" type="pres">
      <dgm:prSet presAssocID="{F75280D0-30F6-40FE-AC2E-9D02A9D2D67F}" presName="dummyMaxCanvas" presStyleCnt="0">
        <dgm:presLayoutVars/>
      </dgm:prSet>
      <dgm:spPr/>
    </dgm:pt>
    <dgm:pt modelId="{3FC2FC3E-6A8B-4C04-933F-3DDB34A88C2B}" type="pres">
      <dgm:prSet presAssocID="{F75280D0-30F6-40FE-AC2E-9D02A9D2D67F}" presName="TwoNodes_1" presStyleLbl="node1" presStyleIdx="0" presStyleCnt="2" custScaleX="85462" custScaleY="60570" custLinFactNeighborX="15238" custLinFactNeighborY="958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F4E0DC-F6AB-4229-B572-5B4858F1B47E}" type="pres">
      <dgm:prSet presAssocID="{F75280D0-30F6-40FE-AC2E-9D02A9D2D67F}" presName="TwoNodes_2" presStyleLbl="node1" presStyleIdx="1" presStyleCnt="2" custScaleX="80924" custScaleY="58958" custLinFactY="-27013" custLinFactNeighborX="-1679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64174-01FE-48CC-AEE5-B3991BB1AD12}" type="pres">
      <dgm:prSet presAssocID="{F75280D0-30F6-40FE-AC2E-9D02A9D2D67F}" presName="TwoConn_1-2" presStyleLbl="fgAccFollowNode1" presStyleIdx="0" presStyleCnt="1" custLinFactNeighborX="-92107" custLinFactNeighborY="-22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107A7-CC3E-4466-92F6-EA09798D01E6}" type="pres">
      <dgm:prSet presAssocID="{F75280D0-30F6-40FE-AC2E-9D02A9D2D67F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CEE3AC-4C45-41B8-83A6-2645CEC86074}" type="pres">
      <dgm:prSet presAssocID="{F75280D0-30F6-40FE-AC2E-9D02A9D2D67F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D2B124-0787-4EDC-AB67-80B239DFF784}" srcId="{F75280D0-30F6-40FE-AC2E-9D02A9D2D67F}" destId="{ADB10D37-99BA-44EC-958B-829B8CA112A0}" srcOrd="0" destOrd="0" parTransId="{6D0947E9-647C-4D1D-BB36-EB089154642A}" sibTransId="{CDBC1D69-512C-401B-90CC-765706A90DA7}"/>
    <dgm:cxn modelId="{10C126B8-D655-463D-8C20-22CE36DFA22B}" srcId="{F75280D0-30F6-40FE-AC2E-9D02A9D2D67F}" destId="{E60558CD-47B7-46A3-901A-CE08835A4973}" srcOrd="1" destOrd="0" parTransId="{22748ED5-5846-4A82-8E33-708A691A72BB}" sibTransId="{BFFD6C7B-1C80-4CB4-BDED-11CD4067C561}"/>
    <dgm:cxn modelId="{DD8DCA20-40D2-4193-B792-7F93DFED8B80}" type="presOf" srcId="{F75280D0-30F6-40FE-AC2E-9D02A9D2D67F}" destId="{160CCC99-0FAB-4DF9-B522-1173E20DB160}" srcOrd="0" destOrd="0" presId="urn:microsoft.com/office/officeart/2005/8/layout/vProcess5"/>
    <dgm:cxn modelId="{6DEECA8D-BCFB-426B-B205-2E60BB75E164}" type="presOf" srcId="{E60558CD-47B7-46A3-901A-CE08835A4973}" destId="{96F4E0DC-F6AB-4229-B572-5B4858F1B47E}" srcOrd="0" destOrd="0" presId="urn:microsoft.com/office/officeart/2005/8/layout/vProcess5"/>
    <dgm:cxn modelId="{D6AD8158-0EEC-4423-9F5A-1EFDCD240D14}" type="presOf" srcId="{ADB10D37-99BA-44EC-958B-829B8CA112A0}" destId="{516107A7-CC3E-4466-92F6-EA09798D01E6}" srcOrd="1" destOrd="0" presId="urn:microsoft.com/office/officeart/2005/8/layout/vProcess5"/>
    <dgm:cxn modelId="{A4DBB94A-328B-4036-965B-D9066C9ED1C0}" type="presOf" srcId="{E60558CD-47B7-46A3-901A-CE08835A4973}" destId="{A4CEE3AC-4C45-41B8-83A6-2645CEC86074}" srcOrd="1" destOrd="0" presId="urn:microsoft.com/office/officeart/2005/8/layout/vProcess5"/>
    <dgm:cxn modelId="{4E42C453-EFCF-4645-894F-D49842D823E3}" type="presOf" srcId="{ADB10D37-99BA-44EC-958B-829B8CA112A0}" destId="{3FC2FC3E-6A8B-4C04-933F-3DDB34A88C2B}" srcOrd="0" destOrd="0" presId="urn:microsoft.com/office/officeart/2005/8/layout/vProcess5"/>
    <dgm:cxn modelId="{02531802-92E0-42DB-A2BE-6000F91661BE}" type="presOf" srcId="{CDBC1D69-512C-401B-90CC-765706A90DA7}" destId="{13664174-01FE-48CC-AEE5-B3991BB1AD12}" srcOrd="0" destOrd="0" presId="urn:microsoft.com/office/officeart/2005/8/layout/vProcess5"/>
    <dgm:cxn modelId="{57F2C282-3CA5-44DC-985B-48E773D39B9D}" type="presParOf" srcId="{160CCC99-0FAB-4DF9-B522-1173E20DB160}" destId="{2E9DE4D0-D39D-4EE5-98ED-D98EA00B1438}" srcOrd="0" destOrd="0" presId="urn:microsoft.com/office/officeart/2005/8/layout/vProcess5"/>
    <dgm:cxn modelId="{0D8CAD2C-15C1-4EFF-83B1-8940A9B41400}" type="presParOf" srcId="{160CCC99-0FAB-4DF9-B522-1173E20DB160}" destId="{3FC2FC3E-6A8B-4C04-933F-3DDB34A88C2B}" srcOrd="1" destOrd="0" presId="urn:microsoft.com/office/officeart/2005/8/layout/vProcess5"/>
    <dgm:cxn modelId="{739FCD26-0421-4023-ACE4-128E01CD1AB8}" type="presParOf" srcId="{160CCC99-0FAB-4DF9-B522-1173E20DB160}" destId="{96F4E0DC-F6AB-4229-B572-5B4858F1B47E}" srcOrd="2" destOrd="0" presId="urn:microsoft.com/office/officeart/2005/8/layout/vProcess5"/>
    <dgm:cxn modelId="{90E26CD7-7809-40E1-AE37-B327835F1F61}" type="presParOf" srcId="{160CCC99-0FAB-4DF9-B522-1173E20DB160}" destId="{13664174-01FE-48CC-AEE5-B3991BB1AD12}" srcOrd="3" destOrd="0" presId="urn:microsoft.com/office/officeart/2005/8/layout/vProcess5"/>
    <dgm:cxn modelId="{7BFE8679-1E8B-44D2-90AF-2C255F1C00F6}" type="presParOf" srcId="{160CCC99-0FAB-4DF9-B522-1173E20DB160}" destId="{516107A7-CC3E-4466-92F6-EA09798D01E6}" srcOrd="4" destOrd="0" presId="urn:microsoft.com/office/officeart/2005/8/layout/vProcess5"/>
    <dgm:cxn modelId="{572241BA-2157-4766-AAC4-314F242AAD2F}" type="presParOf" srcId="{160CCC99-0FAB-4DF9-B522-1173E20DB160}" destId="{A4CEE3AC-4C45-41B8-83A6-2645CEC86074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75280D0-30F6-40FE-AC2E-9D02A9D2D67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0558CD-47B7-46A3-901A-CE08835A4973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уровня достижения предметных и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метапредметных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результатов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FD6C7B-1C80-4CB4-BDED-11CD4067C561}" type="sibTrans" cxnId="{10C126B8-D655-463D-8C20-22CE36DFA22B}">
      <dgm:prSet/>
      <dgm:spPr/>
      <dgm:t>
        <a:bodyPr/>
        <a:lstStyle/>
        <a:p>
          <a:endParaRPr lang="ru-RU"/>
        </a:p>
      </dgm:t>
    </dgm:pt>
    <dgm:pt modelId="{22748ED5-5846-4A82-8E33-708A691A72BB}" type="parTrans" cxnId="{10C126B8-D655-463D-8C20-22CE36DFA22B}">
      <dgm:prSet/>
      <dgm:spPr/>
      <dgm:t>
        <a:bodyPr/>
        <a:lstStyle/>
        <a:p>
          <a:endParaRPr lang="ru-RU"/>
        </a:p>
      </dgm:t>
    </dgm:pt>
    <dgm:pt modelId="{ADB10D37-99BA-44EC-958B-829B8CA112A0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уровня достижения личностных результатов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BC1D69-512C-401B-90CC-765706A90DA7}" type="sibTrans" cxnId="{FAD2B124-0787-4EDC-AB67-80B239DFF784}">
      <dgm:prSet/>
      <dgm:spPr/>
      <dgm:t>
        <a:bodyPr/>
        <a:lstStyle/>
        <a:p>
          <a:endParaRPr lang="ru-RU"/>
        </a:p>
      </dgm:t>
    </dgm:pt>
    <dgm:pt modelId="{6D0947E9-647C-4D1D-BB36-EB089154642A}" type="parTrans" cxnId="{FAD2B124-0787-4EDC-AB67-80B239DFF784}">
      <dgm:prSet/>
      <dgm:spPr/>
      <dgm:t>
        <a:bodyPr/>
        <a:lstStyle/>
        <a:p>
          <a:endParaRPr lang="ru-RU"/>
        </a:p>
      </dgm:t>
    </dgm:pt>
    <dgm:pt modelId="{0CEC26C0-C773-4EF0-A422-FB4D49A5B5B3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оценка уровня профессионального мастерства учителя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97D963-C8AA-423B-8EDB-61E586481AD6}" type="parTrans" cxnId="{7F18113C-CF71-439A-8BA3-50CFA37557AE}">
      <dgm:prSet/>
      <dgm:spPr/>
      <dgm:t>
        <a:bodyPr/>
        <a:lstStyle/>
        <a:p>
          <a:endParaRPr lang="ru-RU"/>
        </a:p>
      </dgm:t>
    </dgm:pt>
    <dgm:pt modelId="{A3068341-29CF-4CD9-9C1C-7B9C586249F0}" type="sibTrans" cxnId="{7F18113C-CF71-439A-8BA3-50CFA37557AE}">
      <dgm:prSet/>
      <dgm:spPr/>
      <dgm:t>
        <a:bodyPr/>
        <a:lstStyle/>
        <a:p>
          <a:endParaRPr lang="ru-RU"/>
        </a:p>
      </dgm:t>
    </dgm:pt>
    <dgm:pt modelId="{160CCC99-0FAB-4DF9-B522-1173E20DB160}" type="pres">
      <dgm:prSet presAssocID="{F75280D0-30F6-40FE-AC2E-9D02A9D2D67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9DE4D0-D39D-4EE5-98ED-D98EA00B1438}" type="pres">
      <dgm:prSet presAssocID="{F75280D0-30F6-40FE-AC2E-9D02A9D2D67F}" presName="dummyMaxCanvas" presStyleCnt="0">
        <dgm:presLayoutVars/>
      </dgm:prSet>
      <dgm:spPr/>
    </dgm:pt>
    <dgm:pt modelId="{A5B66988-CBF9-48BA-A705-3CDFC7408C57}" type="pres">
      <dgm:prSet presAssocID="{F75280D0-30F6-40FE-AC2E-9D02A9D2D67F}" presName="ThreeNodes_1" presStyleLbl="node1" presStyleIdx="0" presStyleCnt="3" custScaleX="85368" custScaleY="51515" custLinFactNeighborX="5808" custLinFactNeighborY="925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15EAF8-7FD8-472C-8E17-9BFEA037F255}" type="pres">
      <dgm:prSet presAssocID="{F75280D0-30F6-40FE-AC2E-9D02A9D2D67F}" presName="ThreeNodes_2" presStyleLbl="node1" presStyleIdx="1" presStyleCnt="3" custScaleX="117647" custScaleY="62525" custLinFactY="-19531" custLinFactNeighborX="-896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1F1638-1382-4FCA-91B3-2E78C8C5F23F}" type="pres">
      <dgm:prSet presAssocID="{F75280D0-30F6-40FE-AC2E-9D02A9D2D67F}" presName="ThreeNodes_3" presStyleLbl="node1" presStyleIdx="2" presStyleCnt="3" custScaleX="101491" custScaleY="64020" custLinFactNeighborX="-534" custLinFactNeighborY="-332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6C0362-7E29-4909-BF93-DAA1AD451A86}" type="pres">
      <dgm:prSet presAssocID="{F75280D0-30F6-40FE-AC2E-9D02A9D2D67F}" presName="ThreeConn_1-2" presStyleLbl="fgAccFollowNode1" presStyleIdx="0" presStyleCnt="2" custLinFactNeighborX="-28251" custLinFactNeighborY="-229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403931-71E3-492D-ACFB-AC8AE5980112}" type="pres">
      <dgm:prSet presAssocID="{F75280D0-30F6-40FE-AC2E-9D02A9D2D67F}" presName="ThreeConn_2-3" presStyleLbl="fgAccFollowNode1" presStyleIdx="1" presStyleCnt="2" custLinFactNeighborX="-47002" custLinFactNeighborY="-387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EB8812-1A75-40E5-BC73-331DD01573DC}" type="pres">
      <dgm:prSet presAssocID="{F75280D0-30F6-40FE-AC2E-9D02A9D2D67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641944-23CF-47B9-990F-CCB73B1EB71D}" type="pres">
      <dgm:prSet presAssocID="{F75280D0-30F6-40FE-AC2E-9D02A9D2D67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121A82-8AC5-4B94-ACB6-ABF1582C300A}" type="pres">
      <dgm:prSet presAssocID="{F75280D0-30F6-40FE-AC2E-9D02A9D2D67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58BD1D-E3AB-4DF0-BA25-7580B87282FA}" type="presOf" srcId="{E60558CD-47B7-46A3-901A-CE08835A4973}" destId="{2B15EAF8-7FD8-472C-8E17-9BFEA037F255}" srcOrd="0" destOrd="0" presId="urn:microsoft.com/office/officeart/2005/8/layout/vProcess5"/>
    <dgm:cxn modelId="{FAD2B124-0787-4EDC-AB67-80B239DFF784}" srcId="{F75280D0-30F6-40FE-AC2E-9D02A9D2D67F}" destId="{ADB10D37-99BA-44EC-958B-829B8CA112A0}" srcOrd="0" destOrd="0" parTransId="{6D0947E9-647C-4D1D-BB36-EB089154642A}" sibTransId="{CDBC1D69-512C-401B-90CC-765706A90DA7}"/>
    <dgm:cxn modelId="{1D0063F0-B8FF-41E9-AC3A-7AED15CD4AC6}" type="presOf" srcId="{CDBC1D69-512C-401B-90CC-765706A90DA7}" destId="{E06C0362-7E29-4909-BF93-DAA1AD451A86}" srcOrd="0" destOrd="0" presId="urn:microsoft.com/office/officeart/2005/8/layout/vProcess5"/>
    <dgm:cxn modelId="{569F15F5-8361-4595-A2BD-8F352CA1BB91}" type="presOf" srcId="{E60558CD-47B7-46A3-901A-CE08835A4973}" destId="{FC641944-23CF-47B9-990F-CCB73B1EB71D}" srcOrd="1" destOrd="0" presId="urn:microsoft.com/office/officeart/2005/8/layout/vProcess5"/>
    <dgm:cxn modelId="{10C126B8-D655-463D-8C20-22CE36DFA22B}" srcId="{F75280D0-30F6-40FE-AC2E-9D02A9D2D67F}" destId="{E60558CD-47B7-46A3-901A-CE08835A4973}" srcOrd="1" destOrd="0" parTransId="{22748ED5-5846-4A82-8E33-708A691A72BB}" sibTransId="{BFFD6C7B-1C80-4CB4-BDED-11CD4067C561}"/>
    <dgm:cxn modelId="{E8A67251-AD40-413D-B9BE-93B7D79F3C89}" type="presOf" srcId="{F75280D0-30F6-40FE-AC2E-9D02A9D2D67F}" destId="{160CCC99-0FAB-4DF9-B522-1173E20DB160}" srcOrd="0" destOrd="0" presId="urn:microsoft.com/office/officeart/2005/8/layout/vProcess5"/>
    <dgm:cxn modelId="{FABBC823-9DC2-48FC-88A5-EB1C4EFC8C0A}" type="presOf" srcId="{BFFD6C7B-1C80-4CB4-BDED-11CD4067C561}" destId="{1B403931-71E3-492D-ACFB-AC8AE5980112}" srcOrd="0" destOrd="0" presId="urn:microsoft.com/office/officeart/2005/8/layout/vProcess5"/>
    <dgm:cxn modelId="{7F18113C-CF71-439A-8BA3-50CFA37557AE}" srcId="{F75280D0-30F6-40FE-AC2E-9D02A9D2D67F}" destId="{0CEC26C0-C773-4EF0-A422-FB4D49A5B5B3}" srcOrd="2" destOrd="0" parTransId="{4997D963-C8AA-423B-8EDB-61E586481AD6}" sibTransId="{A3068341-29CF-4CD9-9C1C-7B9C586249F0}"/>
    <dgm:cxn modelId="{39163E5C-5FA0-457C-BA97-673622D70108}" type="presOf" srcId="{ADB10D37-99BA-44EC-958B-829B8CA112A0}" destId="{39EB8812-1A75-40E5-BC73-331DD01573DC}" srcOrd="1" destOrd="0" presId="urn:microsoft.com/office/officeart/2005/8/layout/vProcess5"/>
    <dgm:cxn modelId="{DE1F537D-30F3-4264-8637-CFFCA6D50674}" type="presOf" srcId="{0CEC26C0-C773-4EF0-A422-FB4D49A5B5B3}" destId="{641F1638-1382-4FCA-91B3-2E78C8C5F23F}" srcOrd="0" destOrd="0" presId="urn:microsoft.com/office/officeart/2005/8/layout/vProcess5"/>
    <dgm:cxn modelId="{6449E6BF-FFE4-417F-8501-7CCB9E458764}" type="presOf" srcId="{0CEC26C0-C773-4EF0-A422-FB4D49A5B5B3}" destId="{81121A82-8AC5-4B94-ACB6-ABF1582C300A}" srcOrd="1" destOrd="0" presId="urn:microsoft.com/office/officeart/2005/8/layout/vProcess5"/>
    <dgm:cxn modelId="{96E600B2-C96C-4ED5-B758-B4B95A75C5D7}" type="presOf" srcId="{ADB10D37-99BA-44EC-958B-829B8CA112A0}" destId="{A5B66988-CBF9-48BA-A705-3CDFC7408C57}" srcOrd="0" destOrd="0" presId="urn:microsoft.com/office/officeart/2005/8/layout/vProcess5"/>
    <dgm:cxn modelId="{663A1F05-F11D-49EB-AEC4-CCC5D6474C65}" type="presParOf" srcId="{160CCC99-0FAB-4DF9-B522-1173E20DB160}" destId="{2E9DE4D0-D39D-4EE5-98ED-D98EA00B1438}" srcOrd="0" destOrd="0" presId="urn:microsoft.com/office/officeart/2005/8/layout/vProcess5"/>
    <dgm:cxn modelId="{DD54F223-6898-41D5-A838-EF3DBAA8ACB1}" type="presParOf" srcId="{160CCC99-0FAB-4DF9-B522-1173E20DB160}" destId="{A5B66988-CBF9-48BA-A705-3CDFC7408C57}" srcOrd="1" destOrd="0" presId="urn:microsoft.com/office/officeart/2005/8/layout/vProcess5"/>
    <dgm:cxn modelId="{70D95954-3B24-47FF-B24E-516C5FD42787}" type="presParOf" srcId="{160CCC99-0FAB-4DF9-B522-1173E20DB160}" destId="{2B15EAF8-7FD8-472C-8E17-9BFEA037F255}" srcOrd="2" destOrd="0" presId="urn:microsoft.com/office/officeart/2005/8/layout/vProcess5"/>
    <dgm:cxn modelId="{944EB168-92E8-461F-9375-CC3064949028}" type="presParOf" srcId="{160CCC99-0FAB-4DF9-B522-1173E20DB160}" destId="{641F1638-1382-4FCA-91B3-2E78C8C5F23F}" srcOrd="3" destOrd="0" presId="urn:microsoft.com/office/officeart/2005/8/layout/vProcess5"/>
    <dgm:cxn modelId="{980E4020-F79E-403D-8CC6-DBC2E35C0A78}" type="presParOf" srcId="{160CCC99-0FAB-4DF9-B522-1173E20DB160}" destId="{E06C0362-7E29-4909-BF93-DAA1AD451A86}" srcOrd="4" destOrd="0" presId="urn:microsoft.com/office/officeart/2005/8/layout/vProcess5"/>
    <dgm:cxn modelId="{5BBE93C7-BC6E-4C94-9A1B-4A91B6993EA8}" type="presParOf" srcId="{160CCC99-0FAB-4DF9-B522-1173E20DB160}" destId="{1B403931-71E3-492D-ACFB-AC8AE5980112}" srcOrd="5" destOrd="0" presId="urn:microsoft.com/office/officeart/2005/8/layout/vProcess5"/>
    <dgm:cxn modelId="{0DCEF067-4D18-4316-A054-B806EF5A4EF6}" type="presParOf" srcId="{160CCC99-0FAB-4DF9-B522-1173E20DB160}" destId="{39EB8812-1A75-40E5-BC73-331DD01573DC}" srcOrd="6" destOrd="0" presId="urn:microsoft.com/office/officeart/2005/8/layout/vProcess5"/>
    <dgm:cxn modelId="{821C035C-1E61-4C48-9777-3CC55FE880C7}" type="presParOf" srcId="{160CCC99-0FAB-4DF9-B522-1173E20DB160}" destId="{FC641944-23CF-47B9-990F-CCB73B1EB71D}" srcOrd="7" destOrd="0" presId="urn:microsoft.com/office/officeart/2005/8/layout/vProcess5"/>
    <dgm:cxn modelId="{C696B797-9D26-4319-A65E-E7682B5C4423}" type="presParOf" srcId="{160CCC99-0FAB-4DF9-B522-1173E20DB160}" destId="{81121A82-8AC5-4B94-ACB6-ABF1582C300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75280D0-30F6-40FE-AC2E-9D02A9D2D67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0558CD-47B7-46A3-901A-CE08835A4973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ВПР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FD6C7B-1C80-4CB4-BDED-11CD4067C561}" type="sibTrans" cxnId="{10C126B8-D655-463D-8C20-22CE36DFA22B}">
      <dgm:prSet/>
      <dgm:spPr/>
      <dgm:t>
        <a:bodyPr/>
        <a:lstStyle/>
        <a:p>
          <a:endParaRPr lang="ru-RU"/>
        </a:p>
      </dgm:t>
    </dgm:pt>
    <dgm:pt modelId="{22748ED5-5846-4A82-8E33-708A691A72BB}" type="parTrans" cxnId="{10C126B8-D655-463D-8C20-22CE36DFA22B}">
      <dgm:prSet/>
      <dgm:spPr/>
      <dgm:t>
        <a:bodyPr/>
        <a:lstStyle/>
        <a:p>
          <a:endParaRPr lang="ru-RU"/>
        </a:p>
      </dgm:t>
    </dgm:pt>
    <dgm:pt modelId="{ADB10D37-99BA-44EC-958B-829B8CA112A0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НИКО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BC1D69-512C-401B-90CC-765706A90DA7}" type="sibTrans" cxnId="{FAD2B124-0787-4EDC-AB67-80B239DFF784}">
      <dgm:prSet/>
      <dgm:spPr/>
      <dgm:t>
        <a:bodyPr/>
        <a:lstStyle/>
        <a:p>
          <a:endParaRPr lang="ru-RU"/>
        </a:p>
      </dgm:t>
    </dgm:pt>
    <dgm:pt modelId="{6D0947E9-647C-4D1D-BB36-EB089154642A}" type="parTrans" cxnId="{FAD2B124-0787-4EDC-AB67-80B239DFF784}">
      <dgm:prSet/>
      <dgm:spPr/>
      <dgm:t>
        <a:bodyPr/>
        <a:lstStyle/>
        <a:p>
          <a:endParaRPr lang="ru-RU"/>
        </a:p>
      </dgm:t>
    </dgm:pt>
    <dgm:pt modelId="{0CEC26C0-C773-4EF0-A422-FB4D49A5B5B3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ОГЭ, ЕГЭ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97D963-C8AA-423B-8EDB-61E586481AD6}" type="parTrans" cxnId="{7F18113C-CF71-439A-8BA3-50CFA37557AE}">
      <dgm:prSet/>
      <dgm:spPr/>
      <dgm:t>
        <a:bodyPr/>
        <a:lstStyle/>
        <a:p>
          <a:endParaRPr lang="ru-RU"/>
        </a:p>
      </dgm:t>
    </dgm:pt>
    <dgm:pt modelId="{A3068341-29CF-4CD9-9C1C-7B9C586249F0}" type="sibTrans" cxnId="{7F18113C-CF71-439A-8BA3-50CFA37557AE}">
      <dgm:prSet/>
      <dgm:spPr/>
      <dgm:t>
        <a:bodyPr/>
        <a:lstStyle/>
        <a:p>
          <a:endParaRPr lang="ru-RU"/>
        </a:p>
      </dgm:t>
    </dgm:pt>
    <dgm:pt modelId="{46B4DB25-3018-4704-8606-A3F350382E8A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Оценочные процедуры в рамках ФГККО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59016F-029A-4960-894D-50334F7EEFEC}" type="parTrans" cxnId="{1FBCA285-6512-4724-A430-F77BA2BC6EDB}">
      <dgm:prSet/>
      <dgm:spPr/>
      <dgm:t>
        <a:bodyPr/>
        <a:lstStyle/>
        <a:p>
          <a:endParaRPr lang="ru-RU"/>
        </a:p>
      </dgm:t>
    </dgm:pt>
    <dgm:pt modelId="{1D09FC9B-018B-49B5-A067-AA285F4F60BD}" type="sibTrans" cxnId="{1FBCA285-6512-4724-A430-F77BA2BC6EDB}">
      <dgm:prSet custScaleX="56871" custScaleY="70941" custLinFactNeighborX="-55945" custLinFactNeighborY="2537"/>
      <dgm:spPr/>
      <dgm:t>
        <a:bodyPr/>
        <a:lstStyle/>
        <a:p>
          <a:endParaRPr lang="ru-RU"/>
        </a:p>
      </dgm:t>
    </dgm:pt>
    <dgm:pt modelId="{160CCC99-0FAB-4DF9-B522-1173E20DB160}" type="pres">
      <dgm:prSet presAssocID="{F75280D0-30F6-40FE-AC2E-9D02A9D2D67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9DE4D0-D39D-4EE5-98ED-D98EA00B1438}" type="pres">
      <dgm:prSet presAssocID="{F75280D0-30F6-40FE-AC2E-9D02A9D2D67F}" presName="dummyMaxCanvas" presStyleCnt="0">
        <dgm:presLayoutVars/>
      </dgm:prSet>
      <dgm:spPr/>
    </dgm:pt>
    <dgm:pt modelId="{B7EC7B16-4BC9-4EAE-9AA1-3FD787B67F92}" type="pres">
      <dgm:prSet presAssocID="{F75280D0-30F6-40FE-AC2E-9D02A9D2D67F}" presName="FourNodes_1" presStyleLbl="node1" presStyleIdx="0" presStyleCnt="4" custScaleX="83511" custScaleY="77736" custLinFactNeighborX="9893" custLinFactNeighborY="-15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6A0B7B-17D9-4EA2-8249-2D9C98BD6C25}" type="pres">
      <dgm:prSet presAssocID="{F75280D0-30F6-40FE-AC2E-9D02A9D2D67F}" presName="FourNodes_2" presStyleLbl="node1" presStyleIdx="1" presStyleCnt="4" custScaleX="77177" custScaleY="72434" custLinFactNeighborX="-19087" custLinFactNeighborY="-316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067D35-2219-44B7-B024-AEEEC7EB9F39}" type="pres">
      <dgm:prSet presAssocID="{F75280D0-30F6-40FE-AC2E-9D02A9D2D67F}" presName="FourNodes_3" presStyleLbl="node1" presStyleIdx="2" presStyleCnt="4" custScaleX="83970" custScaleY="79470" custLinFactNeighborX="18039" custLinFactNeighborY="-47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DFDDC5-DF6E-4E8B-8CED-0A2039540402}" type="pres">
      <dgm:prSet presAssocID="{F75280D0-30F6-40FE-AC2E-9D02A9D2D67F}" presName="FourNodes_4" presStyleLbl="node1" presStyleIdx="3" presStyleCnt="4" custScaleX="124488" custScaleY="85587" custLinFactNeighborX="-39707" custLinFactNeighborY="-514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E55275-58F1-42AD-9A01-D1910F4274D3}" type="pres">
      <dgm:prSet presAssocID="{F75280D0-30F6-40FE-AC2E-9D02A9D2D67F}" presName="FourConn_1-2" presStyleLbl="fgAccFollowNode1" presStyleIdx="0" presStyleCnt="3" custScaleY="100000" custLinFactX="-143203" custLinFactNeighborX="-200000" custLinFactNeighborY="-361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249A1B-3FE0-482B-8542-6B69E8FD67D7}" type="pres">
      <dgm:prSet presAssocID="{F75280D0-30F6-40FE-AC2E-9D02A9D2D67F}" presName="FourConn_2-3" presStyleLbl="fgAccFollowNode1" presStyleIdx="1" presStyleCnt="3" custLinFactX="-300000" custLinFactNeighborX="-360803" custLinFactNeighborY="-805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25511C-6A8C-489B-9B8F-BB9ADC494D64}" type="pres">
      <dgm:prSet presAssocID="{F75280D0-30F6-40FE-AC2E-9D02A9D2D67F}" presName="FourConn_3-4" presStyleLbl="fgAccFollowNode1" presStyleIdx="2" presStyleCnt="3" custLinFactX="-409018" custLinFactNeighborX="-500000" custLinFactNeighborY="-885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9F5FFF-6F3B-47C9-AAA9-9FFF07379615}" type="pres">
      <dgm:prSet presAssocID="{F75280D0-30F6-40FE-AC2E-9D02A9D2D67F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A73D10-D52B-4E5A-B603-0FE5164D7AA8}" type="pres">
      <dgm:prSet presAssocID="{F75280D0-30F6-40FE-AC2E-9D02A9D2D67F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DB1743-E927-48DF-94B4-48DFA634BEAD}" type="pres">
      <dgm:prSet presAssocID="{F75280D0-30F6-40FE-AC2E-9D02A9D2D67F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CB3678-B807-4C58-B129-9EC1ED4EC999}" type="pres">
      <dgm:prSet presAssocID="{F75280D0-30F6-40FE-AC2E-9D02A9D2D67F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B14F5C-FDC8-4294-8DE8-4AE73D04B10A}" type="presOf" srcId="{BFFD6C7B-1C80-4CB4-BDED-11CD4067C561}" destId="{A3249A1B-3FE0-482B-8542-6B69E8FD67D7}" srcOrd="0" destOrd="0" presId="urn:microsoft.com/office/officeart/2005/8/layout/vProcess5"/>
    <dgm:cxn modelId="{FB3DA9D8-A608-4826-A095-E56E0C1DEF44}" type="presOf" srcId="{46B4DB25-3018-4704-8606-A3F350382E8A}" destId="{DDDFDDC5-DF6E-4E8B-8CED-0A2039540402}" srcOrd="0" destOrd="0" presId="urn:microsoft.com/office/officeart/2005/8/layout/vProcess5"/>
    <dgm:cxn modelId="{272A2488-22FF-4EDF-8AB5-77E8BE1EC91C}" type="presOf" srcId="{E60558CD-47B7-46A3-901A-CE08835A4973}" destId="{00A73D10-D52B-4E5A-B603-0FE5164D7AA8}" srcOrd="1" destOrd="0" presId="urn:microsoft.com/office/officeart/2005/8/layout/vProcess5"/>
    <dgm:cxn modelId="{136A12C9-CE7E-46BE-A871-41B257E0D5A2}" type="presOf" srcId="{E60558CD-47B7-46A3-901A-CE08835A4973}" destId="{986A0B7B-17D9-4EA2-8249-2D9C98BD6C25}" srcOrd="0" destOrd="0" presId="urn:microsoft.com/office/officeart/2005/8/layout/vProcess5"/>
    <dgm:cxn modelId="{F93B7B20-5D78-4E10-A0B0-D034D11BC7FF}" type="presOf" srcId="{46B4DB25-3018-4704-8606-A3F350382E8A}" destId="{06CB3678-B807-4C58-B129-9EC1ED4EC999}" srcOrd="1" destOrd="0" presId="urn:microsoft.com/office/officeart/2005/8/layout/vProcess5"/>
    <dgm:cxn modelId="{7F18113C-CF71-439A-8BA3-50CFA37557AE}" srcId="{F75280D0-30F6-40FE-AC2E-9D02A9D2D67F}" destId="{0CEC26C0-C773-4EF0-A422-FB4D49A5B5B3}" srcOrd="2" destOrd="0" parTransId="{4997D963-C8AA-423B-8EDB-61E586481AD6}" sibTransId="{A3068341-29CF-4CD9-9C1C-7B9C586249F0}"/>
    <dgm:cxn modelId="{A5A4DBD2-9525-49D3-A734-C00746AA55E6}" type="presOf" srcId="{0CEC26C0-C773-4EF0-A422-FB4D49A5B5B3}" destId="{2F067D35-2219-44B7-B024-AEEEC7EB9F39}" srcOrd="0" destOrd="0" presId="urn:microsoft.com/office/officeart/2005/8/layout/vProcess5"/>
    <dgm:cxn modelId="{11F20027-3057-4CC8-8F2A-95C34DB9E67B}" type="presOf" srcId="{A3068341-29CF-4CD9-9C1C-7B9C586249F0}" destId="{3825511C-6A8C-489B-9B8F-BB9ADC494D64}" srcOrd="0" destOrd="0" presId="urn:microsoft.com/office/officeart/2005/8/layout/vProcess5"/>
    <dgm:cxn modelId="{1FBCA285-6512-4724-A430-F77BA2BC6EDB}" srcId="{F75280D0-30F6-40FE-AC2E-9D02A9D2D67F}" destId="{46B4DB25-3018-4704-8606-A3F350382E8A}" srcOrd="3" destOrd="0" parTransId="{8959016F-029A-4960-894D-50334F7EEFEC}" sibTransId="{1D09FC9B-018B-49B5-A067-AA285F4F60BD}"/>
    <dgm:cxn modelId="{1B1DA0DD-F103-4741-821C-C644F9D9296C}" type="presOf" srcId="{CDBC1D69-512C-401B-90CC-765706A90DA7}" destId="{E1E55275-58F1-42AD-9A01-D1910F4274D3}" srcOrd="0" destOrd="0" presId="urn:microsoft.com/office/officeart/2005/8/layout/vProcess5"/>
    <dgm:cxn modelId="{10C126B8-D655-463D-8C20-22CE36DFA22B}" srcId="{F75280D0-30F6-40FE-AC2E-9D02A9D2D67F}" destId="{E60558CD-47B7-46A3-901A-CE08835A4973}" srcOrd="1" destOrd="0" parTransId="{22748ED5-5846-4A82-8E33-708A691A72BB}" sibTransId="{BFFD6C7B-1C80-4CB4-BDED-11CD4067C561}"/>
    <dgm:cxn modelId="{2F517FC8-0756-4BDC-87AE-04108AB17F54}" type="presOf" srcId="{ADB10D37-99BA-44EC-958B-829B8CA112A0}" destId="{B7EC7B16-4BC9-4EAE-9AA1-3FD787B67F92}" srcOrd="0" destOrd="0" presId="urn:microsoft.com/office/officeart/2005/8/layout/vProcess5"/>
    <dgm:cxn modelId="{FAD2B124-0787-4EDC-AB67-80B239DFF784}" srcId="{F75280D0-30F6-40FE-AC2E-9D02A9D2D67F}" destId="{ADB10D37-99BA-44EC-958B-829B8CA112A0}" srcOrd="0" destOrd="0" parTransId="{6D0947E9-647C-4D1D-BB36-EB089154642A}" sibTransId="{CDBC1D69-512C-401B-90CC-765706A90DA7}"/>
    <dgm:cxn modelId="{8BE2CEB2-E8FC-4A66-9C24-12FAB4FB6F04}" type="presOf" srcId="{F75280D0-30F6-40FE-AC2E-9D02A9D2D67F}" destId="{160CCC99-0FAB-4DF9-B522-1173E20DB160}" srcOrd="0" destOrd="0" presId="urn:microsoft.com/office/officeart/2005/8/layout/vProcess5"/>
    <dgm:cxn modelId="{84D52208-3AC2-4271-A12F-2FDA7E7859F4}" type="presOf" srcId="{0CEC26C0-C773-4EF0-A422-FB4D49A5B5B3}" destId="{80DB1743-E927-48DF-94B4-48DFA634BEAD}" srcOrd="1" destOrd="0" presId="urn:microsoft.com/office/officeart/2005/8/layout/vProcess5"/>
    <dgm:cxn modelId="{9ABAF8F9-1FEE-4F61-A949-BEEF699B4B58}" type="presOf" srcId="{ADB10D37-99BA-44EC-958B-829B8CA112A0}" destId="{EF9F5FFF-6F3B-47C9-AAA9-9FFF07379615}" srcOrd="1" destOrd="0" presId="urn:microsoft.com/office/officeart/2005/8/layout/vProcess5"/>
    <dgm:cxn modelId="{AB10DF82-C078-4A00-A33D-F23B210F6635}" type="presParOf" srcId="{160CCC99-0FAB-4DF9-B522-1173E20DB160}" destId="{2E9DE4D0-D39D-4EE5-98ED-D98EA00B1438}" srcOrd="0" destOrd="0" presId="urn:microsoft.com/office/officeart/2005/8/layout/vProcess5"/>
    <dgm:cxn modelId="{6AFDFECA-334B-49D0-8FD1-2AD0C8A22B0A}" type="presParOf" srcId="{160CCC99-0FAB-4DF9-B522-1173E20DB160}" destId="{B7EC7B16-4BC9-4EAE-9AA1-3FD787B67F92}" srcOrd="1" destOrd="0" presId="urn:microsoft.com/office/officeart/2005/8/layout/vProcess5"/>
    <dgm:cxn modelId="{451C09B1-A3CA-48A4-A68D-4A77C02F3D45}" type="presParOf" srcId="{160CCC99-0FAB-4DF9-B522-1173E20DB160}" destId="{986A0B7B-17D9-4EA2-8249-2D9C98BD6C25}" srcOrd="2" destOrd="0" presId="urn:microsoft.com/office/officeart/2005/8/layout/vProcess5"/>
    <dgm:cxn modelId="{ECFCCBA8-E0E7-431B-A029-49FD1B6178C4}" type="presParOf" srcId="{160CCC99-0FAB-4DF9-B522-1173E20DB160}" destId="{2F067D35-2219-44B7-B024-AEEEC7EB9F39}" srcOrd="3" destOrd="0" presId="urn:microsoft.com/office/officeart/2005/8/layout/vProcess5"/>
    <dgm:cxn modelId="{C4BA7E19-1800-41CB-956E-308D341E56C5}" type="presParOf" srcId="{160CCC99-0FAB-4DF9-B522-1173E20DB160}" destId="{DDDFDDC5-DF6E-4E8B-8CED-0A2039540402}" srcOrd="4" destOrd="0" presId="urn:microsoft.com/office/officeart/2005/8/layout/vProcess5"/>
    <dgm:cxn modelId="{71FDBF20-74F3-4A41-BE36-10D0AD292CCB}" type="presParOf" srcId="{160CCC99-0FAB-4DF9-B522-1173E20DB160}" destId="{E1E55275-58F1-42AD-9A01-D1910F4274D3}" srcOrd="5" destOrd="0" presId="urn:microsoft.com/office/officeart/2005/8/layout/vProcess5"/>
    <dgm:cxn modelId="{6AB065F0-38F2-441C-B3C4-62C50D6E511B}" type="presParOf" srcId="{160CCC99-0FAB-4DF9-B522-1173E20DB160}" destId="{A3249A1B-3FE0-482B-8542-6B69E8FD67D7}" srcOrd="6" destOrd="0" presId="urn:microsoft.com/office/officeart/2005/8/layout/vProcess5"/>
    <dgm:cxn modelId="{638E8923-E95B-49F8-9B30-EF9BB15685E0}" type="presParOf" srcId="{160CCC99-0FAB-4DF9-B522-1173E20DB160}" destId="{3825511C-6A8C-489B-9B8F-BB9ADC494D64}" srcOrd="7" destOrd="0" presId="urn:microsoft.com/office/officeart/2005/8/layout/vProcess5"/>
    <dgm:cxn modelId="{F85A7CAC-155D-47B1-BF1D-E7F887C03E18}" type="presParOf" srcId="{160CCC99-0FAB-4DF9-B522-1173E20DB160}" destId="{EF9F5FFF-6F3B-47C9-AAA9-9FFF07379615}" srcOrd="8" destOrd="0" presId="urn:microsoft.com/office/officeart/2005/8/layout/vProcess5"/>
    <dgm:cxn modelId="{92BB0355-96BD-4725-9FAD-5616900A0472}" type="presParOf" srcId="{160CCC99-0FAB-4DF9-B522-1173E20DB160}" destId="{00A73D10-D52B-4E5A-B603-0FE5164D7AA8}" srcOrd="9" destOrd="0" presId="urn:microsoft.com/office/officeart/2005/8/layout/vProcess5"/>
    <dgm:cxn modelId="{1BE4BC9E-2590-4883-8F08-C538CA9C2521}" type="presParOf" srcId="{160CCC99-0FAB-4DF9-B522-1173E20DB160}" destId="{80DB1743-E927-48DF-94B4-48DFA634BEAD}" srcOrd="10" destOrd="0" presId="urn:microsoft.com/office/officeart/2005/8/layout/vProcess5"/>
    <dgm:cxn modelId="{64E51869-DC00-4A52-BD45-24FA91C1900C}" type="presParOf" srcId="{160CCC99-0FAB-4DF9-B522-1173E20DB160}" destId="{06CB3678-B807-4C58-B129-9EC1ED4EC99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75280D0-30F6-40FE-AC2E-9D02A9D2D67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EC26C0-C773-4EF0-A422-FB4D49A5B5B3}">
      <dgm:prSet custT="1"/>
      <dgm:spPr>
        <a:solidFill>
          <a:schemeClr val="accent6"/>
        </a:solidFill>
      </dgm:spPr>
      <dgm:t>
        <a:bodyPr/>
        <a:lstStyle/>
        <a:p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Портфолио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97D963-C8AA-423B-8EDB-61E586481AD6}" type="parTrans" cxnId="{7F18113C-CF71-439A-8BA3-50CFA37557AE}">
      <dgm:prSet/>
      <dgm:spPr/>
      <dgm:t>
        <a:bodyPr/>
        <a:lstStyle/>
        <a:p>
          <a:endParaRPr lang="ru-RU"/>
        </a:p>
      </dgm:t>
    </dgm:pt>
    <dgm:pt modelId="{A3068341-29CF-4CD9-9C1C-7B9C586249F0}" type="sibTrans" cxnId="{7F18113C-CF71-439A-8BA3-50CFA37557AE}">
      <dgm:prSet/>
      <dgm:spPr/>
      <dgm:t>
        <a:bodyPr/>
        <a:lstStyle/>
        <a:p>
          <a:endParaRPr lang="ru-RU"/>
        </a:p>
      </dgm:t>
    </dgm:pt>
    <dgm:pt modelId="{160CCC99-0FAB-4DF9-B522-1173E20DB160}" type="pres">
      <dgm:prSet presAssocID="{F75280D0-30F6-40FE-AC2E-9D02A9D2D67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9DE4D0-D39D-4EE5-98ED-D98EA00B1438}" type="pres">
      <dgm:prSet presAssocID="{F75280D0-30F6-40FE-AC2E-9D02A9D2D67F}" presName="dummyMaxCanvas" presStyleCnt="0">
        <dgm:presLayoutVars/>
      </dgm:prSet>
      <dgm:spPr/>
    </dgm:pt>
    <dgm:pt modelId="{F03CA55B-C91B-4479-BC41-279F5B4A2799}" type="pres">
      <dgm:prSet presAssocID="{F75280D0-30F6-40FE-AC2E-9D02A9D2D67F}" presName="OneNode_1" presStyleLbl="node1" presStyleIdx="0" presStyleCnt="1" custScaleX="69840" custScaleY="40043" custLinFactNeighborX="11612" custLinFactNeighborY="-345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108B3F-B797-4C7A-9276-AF26CF51481C}" type="presOf" srcId="{0CEC26C0-C773-4EF0-A422-FB4D49A5B5B3}" destId="{F03CA55B-C91B-4479-BC41-279F5B4A2799}" srcOrd="0" destOrd="0" presId="urn:microsoft.com/office/officeart/2005/8/layout/vProcess5"/>
    <dgm:cxn modelId="{7F18113C-CF71-439A-8BA3-50CFA37557AE}" srcId="{F75280D0-30F6-40FE-AC2E-9D02A9D2D67F}" destId="{0CEC26C0-C773-4EF0-A422-FB4D49A5B5B3}" srcOrd="0" destOrd="0" parTransId="{4997D963-C8AA-423B-8EDB-61E586481AD6}" sibTransId="{A3068341-29CF-4CD9-9C1C-7B9C586249F0}"/>
    <dgm:cxn modelId="{EE664B83-0D8E-4250-9A28-67B31AE7AC4A}" type="presOf" srcId="{F75280D0-30F6-40FE-AC2E-9D02A9D2D67F}" destId="{160CCC99-0FAB-4DF9-B522-1173E20DB160}" srcOrd="0" destOrd="0" presId="urn:microsoft.com/office/officeart/2005/8/layout/vProcess5"/>
    <dgm:cxn modelId="{95E9EEDB-D40A-4C34-85B4-68E4155BB1AA}" type="presParOf" srcId="{160CCC99-0FAB-4DF9-B522-1173E20DB160}" destId="{2E9DE4D0-D39D-4EE5-98ED-D98EA00B1438}" srcOrd="0" destOrd="0" presId="urn:microsoft.com/office/officeart/2005/8/layout/vProcess5"/>
    <dgm:cxn modelId="{A4B23BA5-547F-4460-B1A0-02DCBD76A2C4}" type="presParOf" srcId="{160CCC99-0FAB-4DF9-B522-1173E20DB160}" destId="{F03CA55B-C91B-4479-BC41-279F5B4A2799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C9DE8C-3CFE-4A77-AFAA-F7BA45A979E3}">
      <dsp:nvSpPr>
        <dsp:cNvPr id="0" name=""/>
        <dsp:cNvSpPr/>
      </dsp:nvSpPr>
      <dsp:spPr>
        <a:xfrm>
          <a:off x="142349" y="112016"/>
          <a:ext cx="4113887" cy="448272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личностным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5478" y="125145"/>
        <a:ext cx="3456943" cy="422014"/>
      </dsp:txXfrm>
    </dsp:sp>
    <dsp:sp modelId="{00C3B48C-CE78-470B-BE87-65F06AB46E22}">
      <dsp:nvSpPr>
        <dsp:cNvPr id="0" name=""/>
        <dsp:cNvSpPr/>
      </dsp:nvSpPr>
      <dsp:spPr>
        <a:xfrm>
          <a:off x="574400" y="769459"/>
          <a:ext cx="3983384" cy="510909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метапредметным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9364" y="784423"/>
        <a:ext cx="3213013" cy="480981"/>
      </dsp:txXfrm>
    </dsp:sp>
    <dsp:sp modelId="{F9E36979-E2CD-4176-9926-8EAA37337363}">
      <dsp:nvSpPr>
        <dsp:cNvPr id="0" name=""/>
        <dsp:cNvSpPr/>
      </dsp:nvSpPr>
      <dsp:spPr>
        <a:xfrm>
          <a:off x="790425" y="1503237"/>
          <a:ext cx="3961599" cy="497213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предметным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4988" y="1517800"/>
        <a:ext cx="3196080" cy="468087"/>
      </dsp:txXfrm>
    </dsp:sp>
    <dsp:sp modelId="{81C3B425-5026-4FE2-9004-896CC628D15A}">
      <dsp:nvSpPr>
        <dsp:cNvPr id="0" name=""/>
        <dsp:cNvSpPr/>
      </dsp:nvSpPr>
      <dsp:spPr>
        <a:xfrm>
          <a:off x="3744340" y="472723"/>
          <a:ext cx="405191" cy="40519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3835508" y="472723"/>
        <a:ext cx="222855" cy="304906"/>
      </dsp:txXfrm>
    </dsp:sp>
    <dsp:sp modelId="{EC7D2270-F26B-47BE-A1C2-69388A891845}">
      <dsp:nvSpPr>
        <dsp:cNvPr id="0" name=""/>
        <dsp:cNvSpPr/>
      </dsp:nvSpPr>
      <dsp:spPr>
        <a:xfrm>
          <a:off x="4110475" y="1195834"/>
          <a:ext cx="405191" cy="40519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4201643" y="1195834"/>
        <a:ext cx="222855" cy="3049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C9DE8C-3CFE-4A77-AFAA-F7BA45A979E3}">
      <dsp:nvSpPr>
        <dsp:cNvPr id="0" name=""/>
        <dsp:cNvSpPr/>
      </dsp:nvSpPr>
      <dsp:spPr>
        <a:xfrm>
          <a:off x="0" y="0"/>
          <a:ext cx="4149531" cy="623371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4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самоопределение</a:t>
          </a: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258" y="18258"/>
        <a:ext cx="3476865" cy="586855"/>
      </dsp:txXfrm>
    </dsp:sp>
    <dsp:sp modelId="{00C3B48C-CE78-470B-BE87-65F06AB46E22}">
      <dsp:nvSpPr>
        <dsp:cNvPr id="0" name=""/>
        <dsp:cNvSpPr/>
      </dsp:nvSpPr>
      <dsp:spPr>
        <a:xfrm>
          <a:off x="358375" y="704307"/>
          <a:ext cx="4149531" cy="623371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400" b="1" i="0" u="none" strike="noStrike" kern="1200" cap="none" normalizeH="0" baseline="0" dirty="0" err="1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смыслоообразование</a:t>
          </a: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6633" y="722565"/>
        <a:ext cx="3341689" cy="586855"/>
      </dsp:txXfrm>
    </dsp:sp>
    <dsp:sp modelId="{F9E36979-E2CD-4176-9926-8EAA37337363}">
      <dsp:nvSpPr>
        <dsp:cNvPr id="0" name=""/>
        <dsp:cNvSpPr/>
      </dsp:nvSpPr>
      <dsp:spPr>
        <a:xfrm>
          <a:off x="718410" y="1454533"/>
          <a:ext cx="4149531" cy="623371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400" b="1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rPr>
            <a:t>морально-этическая ориентация</a:t>
          </a:r>
          <a:endParaRPr lang="ru-RU" sz="24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6668" y="1472791"/>
        <a:ext cx="3341689" cy="586855"/>
      </dsp:txXfrm>
    </dsp:sp>
    <dsp:sp modelId="{81C3B425-5026-4FE2-9004-896CC628D15A}">
      <dsp:nvSpPr>
        <dsp:cNvPr id="0" name=""/>
        <dsp:cNvSpPr/>
      </dsp:nvSpPr>
      <dsp:spPr>
        <a:xfrm>
          <a:off x="3744340" y="472723"/>
          <a:ext cx="405191" cy="40519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3835508" y="472723"/>
        <a:ext cx="222855" cy="304906"/>
      </dsp:txXfrm>
    </dsp:sp>
    <dsp:sp modelId="{EC7D2270-F26B-47BE-A1C2-69388A891845}">
      <dsp:nvSpPr>
        <dsp:cNvPr id="0" name=""/>
        <dsp:cNvSpPr/>
      </dsp:nvSpPr>
      <dsp:spPr>
        <a:xfrm>
          <a:off x="4110475" y="1195834"/>
          <a:ext cx="405191" cy="40519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4201643" y="1195834"/>
        <a:ext cx="222855" cy="3049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1C4F3-7145-4C03-AC3A-AB31A08549CF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DB4B5-E61A-458A-9624-6AD2C6C58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580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6090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117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53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5066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4849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389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389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389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389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389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4252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342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1988" y="803275"/>
            <a:ext cx="5353050" cy="4016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2620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>
            <a:lum/>
          </a:blip>
          <a:srcRect/>
          <a:stretch>
            <a:fillRect t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556932"/>
            <a:ext cx="8424088" cy="1260000"/>
          </a:xfrm>
        </p:spPr>
        <p:txBody>
          <a:bodyPr/>
          <a:lstStyle>
            <a:lvl1pPr>
              <a:defRPr sz="8000" b="0">
                <a:solidFill>
                  <a:schemeClr val="bg2">
                    <a:lumMod val="25000"/>
                  </a:schemeClr>
                </a:solidFill>
                <a:effectLst/>
                <a:latin typeface="Cassandra" pitchFamily="66" charset="0"/>
                <a:ea typeface="Arial Unicode MS" pitchFamily="34" charset="-128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7180" y="3528591"/>
            <a:ext cx="6400800" cy="1260000"/>
          </a:xfrm>
        </p:spPr>
        <p:txBody>
          <a:bodyPr/>
          <a:lstStyle>
            <a:lvl1pPr marL="0" indent="0" algn="ctr">
              <a:buNone/>
              <a:defRPr sz="3600" i="1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241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 baseline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248000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108000" indent="0">
              <a:buNone/>
              <a:defRPr/>
            </a:lvl2pPr>
            <a:lvl3pPr marL="108000" indent="0">
              <a:buNone/>
              <a:defRPr/>
            </a:lvl3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 marL="342000" indent="-342000">
              <a:buSzPct val="80000"/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741600" indent="-284400">
              <a:buSzPct val="80000"/>
              <a:buFont typeface="Wingdings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 marL="1144800" indent="-230400">
              <a:buSzPct val="80000"/>
              <a:buFont typeface="Arial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35596" y="1592796"/>
            <a:ext cx="3780000" cy="4428000"/>
          </a:xfrm>
        </p:spPr>
        <p:txBody>
          <a:bodyPr/>
          <a:lstStyle>
            <a:lvl1pPr>
              <a:defRPr sz="32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8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6056" y="1592796"/>
            <a:ext cx="3780000" cy="4428000"/>
          </a:xfrm>
        </p:spPr>
        <p:txBody>
          <a:bodyPr/>
          <a:lstStyle>
            <a:lvl1pPr>
              <a:defRPr sz="32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8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 cstate="print">
            <a:lum/>
          </a:blip>
          <a:srcRect/>
          <a:stretch>
            <a:fillRect t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971550" y="296863"/>
            <a:ext cx="7920038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971550" y="1631950"/>
            <a:ext cx="7920038" cy="442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6000" kern="1200">
          <a:solidFill>
            <a:srgbClr val="4A452A"/>
          </a:solidFill>
          <a:latin typeface="Cassandra" pitchFamily="66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 2" pitchFamily="18" charset="2"/>
        <a:buChar char="·"/>
        <a:defRPr sz="3200" kern="1200">
          <a:solidFill>
            <a:srgbClr val="4A452A"/>
          </a:solidFill>
          <a:latin typeface="+mj-lt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800" kern="1200">
          <a:solidFill>
            <a:srgbClr val="4A452A"/>
          </a:solidFill>
          <a:latin typeface="+mj-lt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4A452A"/>
          </a:solidFill>
          <a:latin typeface="+mj-lt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540737"/>
            <a:ext cx="8424088" cy="2388328"/>
          </a:xfrm>
        </p:spPr>
        <p:txBody>
          <a:bodyPr/>
          <a:lstStyle/>
          <a:p>
            <a:r>
              <a:rPr lang="ru-RU" sz="32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/>
            </a:r>
            <a:br>
              <a:rPr lang="ru-RU" sz="32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</a:br>
            <a:r>
              <a:rPr lang="ru-RU" sz="40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>Результаты освоения основных общеобразовательных программ и качества подготовки обучающихся в соответствии с требованиями федеральных государственных образовательных стандартов</a:t>
            </a:r>
            <a:r>
              <a:rPr lang="ru-RU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  <a:t/>
            </a:r>
            <a:br>
              <a:rPr lang="ru-RU" sz="40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</a:rPr>
            </a:br>
            <a:endParaRPr lang="ru-RU" sz="4000" dirty="0">
              <a:solidFill>
                <a:schemeClr val="accent6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929065"/>
            <a:ext cx="7929618" cy="859525"/>
          </a:xfrm>
        </p:spPr>
        <p:txBody>
          <a:bodyPr/>
          <a:lstStyle/>
          <a:p>
            <a:pPr algn="l"/>
            <a:r>
              <a:rPr lang="ru-RU" sz="200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</a:rPr>
              <a:t>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8472457" y="5520466"/>
            <a:ext cx="548700" cy="393600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785" y="260648"/>
            <a:ext cx="8913653" cy="831857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algn="ctr">
              <a:buClr>
                <a:schemeClr val="dk2"/>
              </a:buClr>
              <a:buSzPct val="100000"/>
            </a:pPr>
            <a:r>
              <a:rPr lang="ru-RU" b="1" dirty="0" smtClean="0">
                <a:solidFill>
                  <a:schemeClr val="accent6"/>
                </a:solidFill>
                <a:cs typeface="Arial"/>
              </a:rPr>
              <a:t>Приказы </a:t>
            </a:r>
            <a:r>
              <a:rPr lang="ru-RU" b="1" dirty="0">
                <a:solidFill>
                  <a:schemeClr val="accent6"/>
                </a:solidFill>
                <a:cs typeface="Arial"/>
              </a:rPr>
              <a:t>М</a:t>
            </a:r>
            <a:r>
              <a:rPr lang="ru-RU" b="1" dirty="0" smtClean="0">
                <a:solidFill>
                  <a:schemeClr val="accent6"/>
                </a:solidFill>
                <a:cs typeface="Arial"/>
              </a:rPr>
              <a:t>инистерства </a:t>
            </a:r>
            <a:r>
              <a:rPr lang="ru-RU" b="1" dirty="0">
                <a:solidFill>
                  <a:schemeClr val="accent6"/>
                </a:solidFill>
                <a:cs typeface="Arial"/>
              </a:rPr>
              <a:t>образования и науки </a:t>
            </a:r>
            <a:r>
              <a:rPr lang="ru-RU" b="1" dirty="0" smtClean="0">
                <a:solidFill>
                  <a:schemeClr val="accent6"/>
                </a:solidFill>
                <a:cs typeface="Arial"/>
              </a:rPr>
              <a:t>Российской Федерации</a:t>
            </a:r>
          </a:p>
          <a:p>
            <a:pPr algn="ctr">
              <a:buClr>
                <a:schemeClr val="dk2"/>
              </a:buClr>
              <a:buSzPct val="100000"/>
            </a:pPr>
            <a:r>
              <a:rPr lang="ru-RU" b="1" dirty="0" smtClean="0">
                <a:solidFill>
                  <a:schemeClr val="accent6"/>
                </a:solidFill>
                <a:cs typeface="Arial"/>
              </a:rPr>
              <a:t> </a:t>
            </a:r>
            <a:r>
              <a:rPr lang="ru-RU" b="1" dirty="0">
                <a:solidFill>
                  <a:schemeClr val="accent6"/>
                </a:solidFill>
                <a:cs typeface="Arial"/>
              </a:rPr>
              <a:t>от </a:t>
            </a:r>
            <a:r>
              <a:rPr lang="ru-RU" b="1" dirty="0" smtClean="0">
                <a:solidFill>
                  <a:schemeClr val="accent6"/>
                </a:solidFill>
                <a:cs typeface="Arial"/>
              </a:rPr>
              <a:t>06.10.2009 № 373,  от 19.12.2010 № 1897,  от 17.05.2012№ 413 </a:t>
            </a:r>
            <a:endParaRPr lang="ru-RU" b="1" dirty="0">
              <a:solidFill>
                <a:schemeClr val="accent6"/>
              </a:solidFill>
              <a:latin typeface="Proxima Nova"/>
              <a:ea typeface="Proxima Nova"/>
              <a:cs typeface="Proxima Nova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57163900"/>
              </p:ext>
            </p:extLst>
          </p:nvPr>
        </p:nvGraphicFramePr>
        <p:xfrm>
          <a:off x="3925602" y="1428551"/>
          <a:ext cx="4881802" cy="2077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1092505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 smtClean="0"/>
              <a:t>Стандарты устанавливают </a:t>
            </a:r>
            <a:r>
              <a:rPr lang="ru-RU" dirty="0"/>
              <a:t>требования к результатам </a:t>
            </a:r>
            <a:r>
              <a:rPr lang="ru-RU" dirty="0" smtClean="0"/>
              <a:t>освоения обучающимися основных общеобразовательных программ</a:t>
            </a:r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683567" y="3738597"/>
            <a:ext cx="8195159" cy="249871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ичностные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и способность обучающихся к саморазвитию,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 к обучению и познанию, ценностно-смысловые установки обучающихся, отражающие их индивидуально-личностные позиции, социальные компетенции, личностные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 гражданской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идентичности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етапредметные</a:t>
            </a:r>
            <a:r>
              <a:rPr lang="ru-RU" sz="1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освоение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обучающимися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универсальных учебных действий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(познавательные, регулятивные и коммуникативные), обеспечивающие овладение ключевыми компетенциями, составляющими основу умения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учиться</a:t>
            </a:r>
          </a:p>
          <a:p>
            <a:pPr lvl="0"/>
            <a:r>
              <a:rPr lang="ru-RU" sz="1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редметные</a:t>
            </a:r>
            <a:r>
              <a:rPr lang="ru-RU" sz="1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освоение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обучающимися в ходе изучения учебного предмета опыт специфической для данной предметной области деятельности по получению нового знания, его преобразованию и применению, а также систему основополагающих элементов научного знания, лежащих в основе современной научной картины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60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8472457" y="5520466"/>
            <a:ext cx="548700" cy="393600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4994" y="260648"/>
            <a:ext cx="8913653" cy="831857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Личностные 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результаты</a:t>
            </a:r>
            <a:endParaRPr lang="ru-RU" dirty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(п.10 ФГОС НОО, п.9 ФГОС ООО, п.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ФГОС СОО)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89327823"/>
              </p:ext>
            </p:extLst>
          </p:nvPr>
        </p:nvGraphicFramePr>
        <p:xfrm>
          <a:off x="3925602" y="1428551"/>
          <a:ext cx="4881802" cy="2077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1092505"/>
            <a:ext cx="3456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личностных результатов представляет собой оценку достижения обучающимися планируемых результатов в их личностном развитии.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Основным объектом оценки личностных результатов служит </a:t>
            </a:r>
            <a:r>
              <a:rPr lang="ru-RU" sz="1600" dirty="0" err="1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sz="1600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универсальных учебных действий, </a:t>
            </a:r>
            <a:r>
              <a:rPr lang="ru-RU" sz="16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включающая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три основных </a:t>
            </a:r>
            <a:r>
              <a:rPr lang="ru-RU" sz="1600" b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блока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683567" y="3738597"/>
            <a:ext cx="8195159" cy="249871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1400" b="1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самоопределение</a:t>
            </a:r>
            <a:r>
              <a:rPr lang="ru-RU" sz="1400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внутренней позиции обучающегося — принятие и освоение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социальной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обучающегося, развитие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самоуважения и способности адекватно оценивать себя и свои достижения, видеть сильные и слабые стороны своей личности;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смыслоообразование</a:t>
            </a:r>
            <a:r>
              <a:rPr lang="ru-RU" sz="1400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 —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поиск и установление личностного смысла учения обучающимися на основе устойчивой системы учебно-познавательных и социальных мотивов; понимания границ того, “что я знаю” и того, “что я не знаю” и стремления к преодолению этого разрыва;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морально-этическая </a:t>
            </a:r>
            <a:r>
              <a:rPr lang="ru-RU" sz="1400" b="1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ориентация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 — знание основных моральных норм и ориентация на их выполнение на основе понимания их социальной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необходимости, развитие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этических чувств — стыда, вины, совести как регуляторов морального поведения.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024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51520" y="260649"/>
            <a:ext cx="8766918" cy="576063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Личностные 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результаты</a:t>
            </a: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573" y="1298418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универсальных учебных действий нужен свой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инструмент.</a:t>
            </a:r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точным измерительным инструментом для отслеживания и оценки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универсальных учебных действий является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435461" y="2525675"/>
            <a:ext cx="8195159" cy="249825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самоопределение</a:t>
            </a: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Лесенка», тест «Оценка уровня школьной  мотивации», методика «Какой Я?», опросник Г.А. Карповой;</a:t>
            </a:r>
          </a:p>
          <a:p>
            <a:r>
              <a:rPr lang="ru-RU" sz="16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смыслоообразование</a:t>
            </a: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—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методика М.Р. Гинзбурга «Изучение учебной мотивации», методика диагностики мотивации учения и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смыслообразования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(модификация А.Д. Андреева;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морально-этическая </a:t>
            </a:r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ориентация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—методика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такое хорошо и что такое плохо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  <a:r>
              <a:rPr lang="ru-RU" sz="1600" dirty="0"/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«Незаконченные предложения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652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8472457" y="5520466"/>
            <a:ext cx="548700" cy="393600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785" y="260648"/>
            <a:ext cx="8913653" cy="831857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Метапредметные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результаты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п.11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ФГОС НОО, п.10 ФГОС ООО, п. 8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ФГОС СОО)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43907843"/>
              </p:ext>
            </p:extLst>
          </p:nvPr>
        </p:nvGraphicFramePr>
        <p:xfrm>
          <a:off x="104785" y="1268760"/>
          <a:ext cx="4451428" cy="2077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67290" y="1196752"/>
            <a:ext cx="400516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результатов проводится в ходе различных процедур таких, как решение задач творческого и поискового характера, учебное проектирование, итоговые проверочные работы, комплексные работы на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метапредметной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основе, мониторинг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основных учебных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умений. Основными объектами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оценки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результатов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служит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обучающихся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регулятивных, коммуникативных и познавательных универсальных учебных действий.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823279" y="3861048"/>
            <a:ext cx="8195159" cy="23042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регулятивные</a:t>
            </a:r>
            <a:r>
              <a:rPr lang="ru-RU" sz="1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в себя: умение поставить учебную цель, задачу на основе того, что уже известно и усвоено, умение планировать последовательность своих действий для достижения конечного результата; умение прогнозировать результат своих действий, умение корректировать свои действия, оценивать качество и уровень усвоения знаний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ознавательные</a:t>
            </a:r>
            <a:r>
              <a:rPr lang="ru-RU" sz="1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в себя: поиск и выделение необходимой информации, умение структурировать знания, смысловое чтение, определение основной и второстепенной информации, умение адекватно, сжато, подробно передавать содержание текста, устанавливать причинно-следственные связи, построение логической цепи рассуждения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оммуникативные</a:t>
            </a:r>
            <a:r>
              <a:rPr lang="ru-RU" sz="1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в себя: навыки сотрудничества, умение с достаточной полнотой и точностью выражать свои мысли, владение монологической и диалоговой формами речи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533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8471159" y="5520466"/>
            <a:ext cx="548700" cy="393600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0573" y="1298418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результатов нужен так же свой инструмент.</a:t>
            </a:r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точным измерительным инструментом для отслеживания и оценки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универсальных учебных действий является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683568" y="2529690"/>
            <a:ext cx="8123151" cy="338437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егулятивные </a:t>
            </a: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1600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«Рисование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точкам»,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"Корректурная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проба», тест простых поручений, «Цель-средство-результат» методика Карманова, схема наблюдения за адаптацией и эффективностью учебной деятельности учащихся </a:t>
            </a:r>
            <a:b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Э.М. Александровской</a:t>
            </a:r>
          </a:p>
          <a:p>
            <a:pPr lvl="0"/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познавательные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 «Найди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различий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?»,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«исследования словесно-логического мышления младших школьников» (Э.Ф.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Замбацявичене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«Направленность на приобретение знаний» (Е.П. Ильин, Н.А.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Курдюкова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анкета «Анализ пробных экзаменов»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оммуникативные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«Рукавички» (Г.А.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Цукерман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1600" dirty="0"/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«Узор под диктовку</a:t>
            </a:r>
            <a:r>
              <a:rPr lang="ru-RU" sz="1600" dirty="0" smtClean="0">
                <a:solidFill>
                  <a:schemeClr val="tx1"/>
                </a:solidFill>
              </a:rPr>
              <a:t>»,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Методика «Левая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правая стороны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личностный опросник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Кеттелла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модификации Л.А.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Ясюковой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методика выявления коммуникативных склонностей (Р.В.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Овчарова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тест Ф.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Фидлера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316017"/>
            <a:ext cx="8841645" cy="592703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Метапредметные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925199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8472457" y="5520466"/>
            <a:ext cx="548700" cy="393600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969" y="130053"/>
            <a:ext cx="8743807" cy="648072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Предметные 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результаты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п.12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ФГОС НОО,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п.11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ФГОС ООО, п. 9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ФГОС СОО)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61423334"/>
              </p:ext>
            </p:extLst>
          </p:nvPr>
        </p:nvGraphicFramePr>
        <p:xfrm>
          <a:off x="3851920" y="836712"/>
          <a:ext cx="4881802" cy="2669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3528" y="1052736"/>
            <a:ext cx="3456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достижения предметных результатов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 ходе текущего и промежуточного оценивания, так и в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ходе итоговой аттестации. Основными объектами оценки предметных результатов освоения основных образовательных программ служат: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703617" y="3717032"/>
            <a:ext cx="8195159" cy="23762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тартовая диагностика</a:t>
            </a:r>
            <a:r>
              <a:rPr lang="ru-RU" sz="1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процедуру оценки готовности к обучению на данном уровне образования (результаты стартовой диагностики являются основанием для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орректировки учебных программ и индивидуализации учебного процесса)</a:t>
            </a:r>
            <a:endParaRPr lang="ru-RU" sz="1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текущая оценка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процедуру оценки индивидуального продвижения в освоении учебной программы (результаты текущей оценки являются основой для индивидуализации учебного процесса)</a:t>
            </a:r>
          </a:p>
          <a:p>
            <a:pPr algn="just"/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тематическая оценка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процедуру оценки уровня достижения тематических планируемых результатов по предмету (результаты являются основанием для текущей коррекции учебного процесса)</a:t>
            </a:r>
          </a:p>
        </p:txBody>
      </p:sp>
    </p:spTree>
    <p:extLst>
      <p:ext uri="{BB962C8B-B14F-4D97-AF65-F5344CB8AC3E}">
        <p14:creationId xmlns:p14="http://schemas.microsoft.com/office/powerpoint/2010/main" val="398056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4785" y="260648"/>
            <a:ext cx="8913653" cy="508611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Предметные результаты</a:t>
            </a: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45302781"/>
              </p:ext>
            </p:extLst>
          </p:nvPr>
        </p:nvGraphicFramePr>
        <p:xfrm>
          <a:off x="2699792" y="1052736"/>
          <a:ext cx="4536011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428678" y="2564904"/>
            <a:ext cx="8195159" cy="208823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промежуточная аттестация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процедуру оценки достижения планируемых результатов всего объема (отдельной его части) учебного предмета (результаты являются основанием для перевода в следующий класс, допуском к государственной итоговой аттестации)</a:t>
            </a:r>
          </a:p>
          <a:p>
            <a:pPr algn="just"/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тоговая аттестация 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процедуру завершения освоения основных общеобразовательных программ (результаты являются основанием для перевода на следующий уровень образования или получения документа об образовании)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6426069" y="5099765"/>
            <a:ext cx="322955" cy="322955"/>
            <a:chOff x="4006069" y="953133"/>
            <a:chExt cx="322955" cy="322955"/>
          </a:xfrm>
        </p:grpSpPr>
        <p:sp>
          <p:nvSpPr>
            <p:cNvPr id="10" name="Стрелка вниз 9"/>
            <p:cNvSpPr/>
            <p:nvPr/>
          </p:nvSpPr>
          <p:spPr>
            <a:xfrm>
              <a:off x="4006069" y="953133"/>
              <a:ext cx="322955" cy="322955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трелка вниз 4"/>
            <p:cNvSpPr/>
            <p:nvPr/>
          </p:nvSpPr>
          <p:spPr>
            <a:xfrm>
              <a:off x="4078734" y="953133"/>
              <a:ext cx="177625" cy="2430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kern="120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240837" y="5484828"/>
            <a:ext cx="3978022" cy="496855"/>
            <a:chOff x="702004" y="1159328"/>
            <a:chExt cx="3978022" cy="496855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702004" y="1159328"/>
              <a:ext cx="3978022" cy="496855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716556" y="1173880"/>
              <a:ext cx="3274961" cy="4677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2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итоговая оценка</a:t>
              </a:r>
              <a:endParaRPr lang="ru-RU" sz="22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8321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8472457" y="5520466"/>
            <a:ext cx="548700" cy="393600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30347" y="253667"/>
            <a:ext cx="8913653" cy="72008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Итоговая оценка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п.13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ФГОС НОО, п.11 ФГОС ООО, п.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ФГОС СОО)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58943182"/>
              </p:ext>
            </p:extLst>
          </p:nvPr>
        </p:nvGraphicFramePr>
        <p:xfrm>
          <a:off x="251520" y="1412776"/>
          <a:ext cx="5181165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62054" y="1484784"/>
            <a:ext cx="3456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</a:t>
            </a:r>
            <a:r>
              <a:rPr lang="ru-RU" sz="16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предметных 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результатов освоения программ является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редметом итоговой оценки освоения обучающимися основных общеобразовательных программ. В итоговой оценке  выделены две составляющие: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703617" y="3717032"/>
            <a:ext cx="8195159" cy="23762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езультаты промежуточной аттестации</a:t>
            </a:r>
            <a:r>
              <a:rPr lang="ru-RU" sz="1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отражают динамику индивидуальных образовательных достижений обучающихся в соответствии с планируемыми результатами освоения основных общеобразовательных программ</a:t>
            </a:r>
            <a:endParaRPr lang="ru-RU" sz="1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езультаты итоговых работ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 уровень освоения обучающимися основных способов действий в отношении к опорной системе знаний, необходимых для получения образования следующего уровня</a:t>
            </a:r>
          </a:p>
          <a:p>
            <a:pPr algn="just"/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езультаты государственной итоговой аттестации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 уровень достижения планируемых результатов освоения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1582061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30347" y="253667"/>
            <a:ext cx="8913653" cy="560372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Итоговая оценка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539552" y="980728"/>
            <a:ext cx="7705140" cy="20162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итоговой оценки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основной образовательной программы начального общего образования используется для принятия решения о переводе обучающихся для получения основного общего образования</a:t>
            </a:r>
            <a:endParaRPr lang="ru-RU" sz="1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итоговой оценки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образовательных программ основного и среднего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образования используется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документов об образовании и возможности продолжения обучения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568" y="3717032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тоговая </a:t>
            </a:r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основных общеобразовательных программ складывается из результатов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внешней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179063689"/>
              </p:ext>
            </p:extLst>
          </p:nvPr>
        </p:nvGraphicFramePr>
        <p:xfrm>
          <a:off x="4358070" y="4221088"/>
          <a:ext cx="4893133" cy="1735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8192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8472457" y="5520466"/>
            <a:ext cx="548700" cy="393600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674" y="260648"/>
            <a:ext cx="8913653" cy="560372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Внутренняя оценка результатов освоения ООП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1043608" y="5213210"/>
            <a:ext cx="7835118" cy="10081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внутренней оценки  качества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основных общеобразовательных программ  являются основанием для рекомендаций как по текущей коррекции учебного процесса и его индивидуализации, так и по повышению квалификации учителя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504" y="1268760"/>
            <a:ext cx="34563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</a:t>
            </a:r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общеобразовательных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осуществляется субъектами образовательной деятельности самостоятельно и  включает следующие процедуры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949125828"/>
              </p:ext>
            </p:extLst>
          </p:nvPr>
        </p:nvGraphicFramePr>
        <p:xfrm>
          <a:off x="3563888" y="1052736"/>
          <a:ext cx="5314838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323528" y="3861048"/>
            <a:ext cx="7992888" cy="122553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остижение личностных результатов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связаны с оценкой поведения, учебной самостоятельности, готовности и способности делать осознанный выбор профиля обучения, 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профессионального мастерства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 с анализом административных работ, анализом посещенных уроков, анализом качества учебных заданий, предлагаемых учителем обучающимся</a:t>
            </a:r>
          </a:p>
        </p:txBody>
      </p:sp>
    </p:spTree>
    <p:extLst>
      <p:ext uri="{BB962C8B-B14F-4D97-AF65-F5344CB8AC3E}">
        <p14:creationId xmlns:p14="http://schemas.microsoft.com/office/powerpoint/2010/main" val="3705062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8472457" y="5520466"/>
            <a:ext cx="548700" cy="393600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674" y="260648"/>
            <a:ext cx="8913653" cy="560372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Внешняя оценка результатов освоения ООП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1115616" y="5301208"/>
            <a:ext cx="7763110" cy="8640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внешней оценки  качества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основных общеобразовательных программ  являются основанием для коррекции учебного процесса и его индивидуализации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674" y="1090722"/>
            <a:ext cx="3312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</a:t>
            </a:r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общеобразовательных программ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государственными структурами, органами власти и включает следующие процедуры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600458461"/>
              </p:ext>
            </p:extLst>
          </p:nvPr>
        </p:nvGraphicFramePr>
        <p:xfrm>
          <a:off x="3419872" y="1052736"/>
          <a:ext cx="5458854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490887" y="3180997"/>
            <a:ext cx="7992888" cy="194421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</a:t>
            </a:r>
            <a:r>
              <a:rPr lang="ru-RU" sz="1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развитию единого образовательного пространства, совершенствованию общероссийской системы качества образования, не предусматривает оценку деятельности ОО</a:t>
            </a:r>
          </a:p>
          <a:p>
            <a:pPr algn="just"/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 –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совершенствованию механизмов развития общероссийской системы оценки качества образования путем системы взаимосвязанных исследовательских и диагностических процедур на разных уровнях образования, позволяет получить сводные результаты на федеральном уровне</a:t>
            </a:r>
          </a:p>
          <a:p>
            <a:pPr algn="just"/>
            <a:r>
              <a:rPr lang="ru-RU" sz="14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 –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установлению уровня образовательных достижений выпускников, обеспечивает связь внешней и внутренней оценки и является основой для всех процедур внешней оценки</a:t>
            </a:r>
          </a:p>
        </p:txBody>
      </p:sp>
    </p:spTree>
    <p:extLst>
      <p:ext uri="{BB962C8B-B14F-4D97-AF65-F5344CB8AC3E}">
        <p14:creationId xmlns:p14="http://schemas.microsoft.com/office/powerpoint/2010/main" val="2238181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18674" y="260648"/>
            <a:ext cx="8913653" cy="560372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Портфолио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395536" y="3429000"/>
            <a:ext cx="7835118" cy="10081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инструмент для оценки динамики учебной и творческой активности обучающего, направленности, широты или избирательности его интересов, а также уровня личностных достижений, демонстрируемых данным обучающимся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674" y="908720"/>
            <a:ext cx="50425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результатам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достижений обучающихся, не подлежащим </a:t>
            </a:r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итоговой оценке</a:t>
            </a:r>
            <a:r>
              <a:rPr lang="ru-RU" sz="1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ценностные ориентации обучающегося и индивидуальные личностные характеристики. Обобщенная оценка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освоения обучающимися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осуществляться в ходе различных мониторинговых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 должна быть отражена в 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обучающегося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531186432"/>
              </p:ext>
            </p:extLst>
          </p:nvPr>
        </p:nvGraphicFramePr>
        <p:xfrm>
          <a:off x="4575500" y="1052736"/>
          <a:ext cx="4303226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827584" y="5000583"/>
            <a:ext cx="7835118" cy="10081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Результаты, представленные </a:t>
            </a:r>
            <a:r>
              <a:rPr lang="ru-RU" sz="1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портфолио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используются при выработке рекомендаций по выбору индивидуальной образовательной траектории на следующей уровень образования и могут быть отражены в характеристике </a:t>
            </a:r>
          </a:p>
        </p:txBody>
      </p:sp>
    </p:spTree>
    <p:extLst>
      <p:ext uri="{BB962C8B-B14F-4D97-AF65-F5344CB8AC3E}">
        <p14:creationId xmlns:p14="http://schemas.microsoft.com/office/powerpoint/2010/main" val="3770990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18674" y="260648"/>
            <a:ext cx="8913653" cy="560372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5" tIns="91425" rIns="91425" bIns="91425" anchor="t" anchorCtr="0"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Типичные несоответствия: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323529" y="987690"/>
            <a:ext cx="7876064" cy="100115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образовательной организации отсутствуют материалы, отражающие динамику индивидуальных  образовательных достижений обучающихся в процессе освоения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общеобразовательных программ не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подлежащих итоговой оценке (ценностные ориентации обучающихся и индивидуальные личностные характеристики)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1510867" y="2282432"/>
            <a:ext cx="7521460" cy="110962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деятельности образовательной организации по формированию личностных результатов освоения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общеобразовательных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полной мере подтверждают реализацию  требований 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ФГОС,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формирования навыков участия в различных формах организации учебно-исследовательской и проектной деятельности (творческие конкурсы, олимпиады, научные общества и т.д.)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7">
            <a:extLst>
              <a:ext uri="{FF2B5EF4-FFF2-40B4-BE49-F238E27FC236}">
                <a16:creationId xmlns:a16="http://schemas.microsoft.com/office/drawing/2014/main" xmlns="" id="{FF3F622C-ADA5-4613-B73D-A35672227A2B}"/>
              </a:ext>
            </a:extLst>
          </p:cNvPr>
          <p:cNvSpPr/>
          <p:nvPr/>
        </p:nvSpPr>
        <p:spPr>
          <a:xfrm>
            <a:off x="323528" y="3709719"/>
            <a:ext cx="7925179" cy="94341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образовательной организации не в полной мере осуществляется анализ и оценка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внешней и внутренней системы оценки качества образования,  а именно: реализация существующего плана не отражает анализ внутренней оценки качества образования организации, не в полной  мере осуществляется анализ внешней оценки качества образования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452320" y="3366437"/>
            <a:ext cx="319211" cy="319211"/>
            <a:chOff x="4047871" y="376133"/>
            <a:chExt cx="319211" cy="319211"/>
          </a:xfrm>
        </p:grpSpPr>
        <p:sp>
          <p:nvSpPr>
            <p:cNvPr id="11" name="Стрелка вниз 10"/>
            <p:cNvSpPr/>
            <p:nvPr/>
          </p:nvSpPr>
          <p:spPr>
            <a:xfrm>
              <a:off x="4047871" y="376133"/>
              <a:ext cx="319211" cy="319211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трелка вниз 4"/>
            <p:cNvSpPr/>
            <p:nvPr/>
          </p:nvSpPr>
          <p:spPr>
            <a:xfrm>
              <a:off x="4119693" y="376133"/>
              <a:ext cx="175567" cy="240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kern="120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228184" y="1970328"/>
            <a:ext cx="319211" cy="319211"/>
            <a:chOff x="4047871" y="376133"/>
            <a:chExt cx="319211" cy="319211"/>
          </a:xfrm>
        </p:grpSpPr>
        <p:sp>
          <p:nvSpPr>
            <p:cNvPr id="17" name="Стрелка вниз 16"/>
            <p:cNvSpPr/>
            <p:nvPr/>
          </p:nvSpPr>
          <p:spPr>
            <a:xfrm>
              <a:off x="4047871" y="376133"/>
              <a:ext cx="319211" cy="319211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Стрелка вниз 4"/>
            <p:cNvSpPr/>
            <p:nvPr/>
          </p:nvSpPr>
          <p:spPr>
            <a:xfrm>
              <a:off x="4119693" y="376133"/>
              <a:ext cx="175567" cy="240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kern="1200"/>
            </a:p>
          </p:txBody>
        </p:sp>
      </p:grpSp>
      <p:sp>
        <p:nvSpPr>
          <p:cNvPr id="6" name="Правая фигурная скобка 5"/>
          <p:cNvSpPr/>
          <p:nvPr/>
        </p:nvSpPr>
        <p:spPr>
          <a:xfrm rot="16200000" flipH="1">
            <a:off x="4481958" y="1574827"/>
            <a:ext cx="328401" cy="720509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2652160" y="3193172"/>
            <a:ext cx="3987995" cy="2804551"/>
            <a:chOff x="661012" y="178244"/>
            <a:chExt cx="3987995" cy="2804551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875322" y="2424610"/>
              <a:ext cx="3773685" cy="558185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</a:t>
              </a:r>
              <a:r>
                <a:rPr lang="ru-RU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езультаты итоговой оценки</a:t>
              </a:r>
              <a:endParaRPr lang="ru-R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Скругленный прямоугольник 4"/>
            <p:cNvSpPr/>
            <p:nvPr/>
          </p:nvSpPr>
          <p:spPr>
            <a:xfrm>
              <a:off x="661012" y="178244"/>
              <a:ext cx="2585382" cy="5254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0363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764704"/>
            <a:ext cx="7870352" cy="4032448"/>
          </a:xfrm>
        </p:spPr>
        <p:txBody>
          <a:bodyPr/>
          <a:lstStyle/>
          <a:p>
            <a:r>
              <a:rPr lang="ru-RU" sz="40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</a:t>
            </a:r>
            <a:r>
              <a:rPr lang="ru-RU" sz="40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  <a:endParaRPr lang="ru-RU" sz="4000" b="1" i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899676"/>
      </p:ext>
    </p:extLst>
  </p:cSld>
  <p:clrMapOvr>
    <a:masterClrMapping/>
  </p:clrMapOvr>
</p:sld>
</file>

<file path=ppt/theme/theme1.xml><?xml version="1.0" encoding="utf-8"?>
<a:theme xmlns:a="http://schemas.openxmlformats.org/drawingml/2006/main" name="школа 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школа 4</Template>
  <TotalTime>1175</TotalTime>
  <Words>1264</Words>
  <Application>Microsoft Office PowerPoint</Application>
  <PresentationFormat>Экран (4:3)</PresentationFormat>
  <Paragraphs>113</Paragraphs>
  <Slides>15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 Unicode MS</vt:lpstr>
      <vt:lpstr>Arial</vt:lpstr>
      <vt:lpstr>Calibri</vt:lpstr>
      <vt:lpstr>Cassandra</vt:lpstr>
      <vt:lpstr>Proxima Nova</vt:lpstr>
      <vt:lpstr>Times New Roman</vt:lpstr>
      <vt:lpstr>Wingdings</vt:lpstr>
      <vt:lpstr>Wingdings 2</vt:lpstr>
      <vt:lpstr>школа 4</vt:lpstr>
      <vt:lpstr> Результаты освоения основных общеобразовательных программ и качества подготовки обучающихся в соответствии с требованиями федеральных государственных образовательных стандартов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 НОШ п.Центральный» Суворовского района  «Внутренняя система оценки качества образования  в ОО»</dc:title>
  <dc:creator>Ольга</dc:creator>
  <cp:lastModifiedBy>Шелабина Наталья Валерьевна</cp:lastModifiedBy>
  <cp:revision>108</cp:revision>
  <cp:lastPrinted>2018-12-18T13:52:31Z</cp:lastPrinted>
  <dcterms:created xsi:type="dcterms:W3CDTF">2015-03-03T14:12:17Z</dcterms:created>
  <dcterms:modified xsi:type="dcterms:W3CDTF">2019-10-11T07:40:46Z</dcterms:modified>
</cp:coreProperties>
</file>