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9" r:id="rId4"/>
    <p:sldId id="263" r:id="rId5"/>
    <p:sldId id="260" r:id="rId6"/>
    <p:sldId id="267" r:id="rId7"/>
    <p:sldId id="265" r:id="rId8"/>
    <p:sldId id="268" r:id="rId9"/>
    <p:sldId id="269" r:id="rId10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3" d="100"/>
          <a:sy n="143" d="100"/>
        </p:scale>
        <p:origin x="684" y="1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1680E1-E86D-4153-9DC5-CE7EB3A479A1}" type="doc">
      <dgm:prSet loTypeId="urn:microsoft.com/office/officeart/2005/8/layout/cycle6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0064CB9-EC5D-4622-A555-69C44576DE40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>
              <a:latin typeface="Times New Roman" pitchFamily="18" charset="0"/>
              <a:cs typeface="Times New Roman" pitchFamily="18" charset="0"/>
            </a:rPr>
            <a:t>Организационно-методическое обеспечение</a:t>
          </a:r>
        </a:p>
      </dgm:t>
    </dgm:pt>
    <dgm:pt modelId="{41F59513-C0EC-4B23-AB07-B1B24836FE84}" type="parTrans" cxnId="{6D82AB12-19F1-470A-B635-D35C19D67715}">
      <dgm:prSet/>
      <dgm:spPr/>
      <dgm:t>
        <a:bodyPr/>
        <a:lstStyle/>
        <a:p>
          <a:endParaRPr lang="ru-RU"/>
        </a:p>
      </dgm:t>
    </dgm:pt>
    <dgm:pt modelId="{D4491248-EC0A-4641-B52D-24511EE5C2A6}" type="sibTrans" cxnId="{6D82AB12-19F1-470A-B635-D35C19D67715}">
      <dgm:prSet/>
      <dgm:spPr/>
      <dgm:t>
        <a:bodyPr/>
        <a:lstStyle/>
        <a:p>
          <a:endParaRPr lang="ru-RU"/>
        </a:p>
      </dgm:t>
    </dgm:pt>
    <dgm:pt modelId="{628251CE-4AD3-40CD-B5B5-1602CA691AF4}">
      <dgm:prSet phldrT="[Текст]" custT="1"/>
      <dgm:spPr/>
      <dgm:t>
        <a:bodyPr/>
        <a:lstStyle/>
        <a:p>
          <a:r>
            <a:rPr lang="ru-RU" sz="1800" b="1" dirty="0">
              <a:latin typeface="Times New Roman" pitchFamily="18" charset="0"/>
              <a:cs typeface="Times New Roman" pitchFamily="18" charset="0"/>
            </a:rPr>
            <a:t>Информационное обеспечение</a:t>
          </a:r>
        </a:p>
      </dgm:t>
    </dgm:pt>
    <dgm:pt modelId="{7A247786-D6B5-4702-8D5D-A7B582E9C261}" type="parTrans" cxnId="{54D59AAC-DD06-4F33-BEB0-44D3C112B8F2}">
      <dgm:prSet/>
      <dgm:spPr/>
      <dgm:t>
        <a:bodyPr/>
        <a:lstStyle/>
        <a:p>
          <a:endParaRPr lang="ru-RU"/>
        </a:p>
      </dgm:t>
    </dgm:pt>
    <dgm:pt modelId="{0F44CB62-6B65-4AB6-A709-AC2BFDF2B74A}" type="sibTrans" cxnId="{54D59AAC-DD06-4F33-BEB0-44D3C112B8F2}">
      <dgm:prSet/>
      <dgm:spPr/>
      <dgm:t>
        <a:bodyPr/>
        <a:lstStyle/>
        <a:p>
          <a:endParaRPr lang="ru-RU"/>
        </a:p>
      </dgm:t>
    </dgm:pt>
    <dgm:pt modelId="{CEA5457E-EF76-48EB-8612-C50D3A6AB921}">
      <dgm:prSet phldrT="[Текст]" custT="1"/>
      <dgm:spPr/>
      <dgm:t>
        <a:bodyPr/>
        <a:lstStyle/>
        <a:p>
          <a:r>
            <a:rPr lang="ru-RU" sz="1800" b="1" dirty="0">
              <a:latin typeface="Times New Roman" pitchFamily="18" charset="0"/>
              <a:cs typeface="Times New Roman" pitchFamily="18" charset="0"/>
            </a:rPr>
            <a:t>Контрольно-аналитическая деятельность</a:t>
          </a:r>
        </a:p>
      </dgm:t>
    </dgm:pt>
    <dgm:pt modelId="{03F096BA-F2E5-4F1B-AAAF-EE10D81C118A}" type="parTrans" cxnId="{DD5AE13C-3B88-4337-83C2-95920FF3D1A2}">
      <dgm:prSet/>
      <dgm:spPr/>
      <dgm:t>
        <a:bodyPr/>
        <a:lstStyle/>
        <a:p>
          <a:endParaRPr lang="ru-RU"/>
        </a:p>
      </dgm:t>
    </dgm:pt>
    <dgm:pt modelId="{A856CD77-D7B7-4D49-86C3-D76AABED100A}" type="sibTrans" cxnId="{DD5AE13C-3B88-4337-83C2-95920FF3D1A2}">
      <dgm:prSet/>
      <dgm:spPr/>
      <dgm:t>
        <a:bodyPr/>
        <a:lstStyle/>
        <a:p>
          <a:endParaRPr lang="ru-RU"/>
        </a:p>
      </dgm:t>
    </dgm:pt>
    <dgm:pt modelId="{C23E381A-B539-4B99-B4D8-57337000ABF2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>
              <a:latin typeface="Times New Roman" pitchFamily="18" charset="0"/>
              <a:cs typeface="Times New Roman" pitchFamily="18" charset="0"/>
            </a:rPr>
            <a:t>Нормативно-правовое обеспечение</a:t>
          </a:r>
        </a:p>
        <a:p>
          <a:pPr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93C8F952-D573-495C-A9ED-8B30C93720BF}" type="parTrans" cxnId="{A3FF186F-6C34-4A0D-8AAC-99CBE71F33FB}">
      <dgm:prSet/>
      <dgm:spPr/>
      <dgm:t>
        <a:bodyPr/>
        <a:lstStyle/>
        <a:p>
          <a:endParaRPr lang="ru-RU"/>
        </a:p>
      </dgm:t>
    </dgm:pt>
    <dgm:pt modelId="{87DA878A-BEB0-4F9F-B354-74FE992E90F4}" type="sibTrans" cxnId="{A3FF186F-6C34-4A0D-8AAC-99CBE71F33FB}">
      <dgm:prSet/>
      <dgm:spPr/>
      <dgm:t>
        <a:bodyPr/>
        <a:lstStyle/>
        <a:p>
          <a:endParaRPr lang="ru-RU"/>
        </a:p>
      </dgm:t>
    </dgm:pt>
    <dgm:pt modelId="{9079BB4D-554F-4DBD-AF00-63DA8EFB586E}" type="pres">
      <dgm:prSet presAssocID="{1A1680E1-E86D-4153-9DC5-CE7EB3A479A1}" presName="cycle" presStyleCnt="0">
        <dgm:presLayoutVars>
          <dgm:dir/>
          <dgm:resizeHandles val="exact"/>
        </dgm:presLayoutVars>
      </dgm:prSet>
      <dgm:spPr/>
    </dgm:pt>
    <dgm:pt modelId="{93E48BA9-A1CA-45C1-8EAE-38E0E95AB2FA}" type="pres">
      <dgm:prSet presAssocID="{60064CB9-EC5D-4622-A555-69C44576DE40}" presName="node" presStyleLbl="node1" presStyleIdx="0" presStyleCnt="4" custScaleX="307630" custScaleY="101562" custRadScaleRad="179429" custRadScaleInc="13283">
        <dgm:presLayoutVars>
          <dgm:bulletEnabled val="1"/>
        </dgm:presLayoutVars>
      </dgm:prSet>
      <dgm:spPr/>
    </dgm:pt>
    <dgm:pt modelId="{88467695-87BF-4BEE-9AE3-A3C700109752}" type="pres">
      <dgm:prSet presAssocID="{60064CB9-EC5D-4622-A555-69C44576DE40}" presName="spNode" presStyleCnt="0"/>
      <dgm:spPr/>
    </dgm:pt>
    <dgm:pt modelId="{A690E902-51C3-4952-B010-BA85057A9524}" type="pres">
      <dgm:prSet presAssocID="{D4491248-EC0A-4641-B52D-24511EE5C2A6}" presName="sibTrans" presStyleLbl="sibTrans1D1" presStyleIdx="0" presStyleCnt="4"/>
      <dgm:spPr/>
    </dgm:pt>
    <dgm:pt modelId="{D89B61F9-5D3A-47C5-99A1-2628D4C2DB37}" type="pres">
      <dgm:prSet presAssocID="{628251CE-4AD3-40CD-B5B5-1602CA691AF4}" presName="node" presStyleLbl="node1" presStyleIdx="1" presStyleCnt="4" custScaleX="234525" custScaleY="139869" custRadScaleRad="155110" custRadScaleInc="-3611">
        <dgm:presLayoutVars>
          <dgm:bulletEnabled val="1"/>
        </dgm:presLayoutVars>
      </dgm:prSet>
      <dgm:spPr/>
    </dgm:pt>
    <dgm:pt modelId="{93EDC6C7-2C94-45F3-8E65-8AD0EE68CC60}" type="pres">
      <dgm:prSet presAssocID="{628251CE-4AD3-40CD-B5B5-1602CA691AF4}" presName="spNode" presStyleCnt="0"/>
      <dgm:spPr/>
    </dgm:pt>
    <dgm:pt modelId="{E56DD35E-9C7B-4DF4-A5B7-DF8E87D3F310}" type="pres">
      <dgm:prSet presAssocID="{0F44CB62-6B65-4AB6-A709-AC2BFDF2B74A}" presName="sibTrans" presStyleLbl="sibTrans1D1" presStyleIdx="1" presStyleCnt="4"/>
      <dgm:spPr/>
    </dgm:pt>
    <dgm:pt modelId="{61E9F6F5-51D6-470D-AA82-B34EFAF3816B}" type="pres">
      <dgm:prSet presAssocID="{CEA5457E-EF76-48EB-8612-C50D3A6AB921}" presName="node" presStyleLbl="node1" presStyleIdx="2" presStyleCnt="4" custScaleX="156036" custRadScaleRad="84657" custRadScaleInc="-10856">
        <dgm:presLayoutVars>
          <dgm:bulletEnabled val="1"/>
        </dgm:presLayoutVars>
      </dgm:prSet>
      <dgm:spPr/>
    </dgm:pt>
    <dgm:pt modelId="{9923EC79-168E-40B5-91B5-DDE31310A79D}" type="pres">
      <dgm:prSet presAssocID="{CEA5457E-EF76-48EB-8612-C50D3A6AB921}" presName="spNode" presStyleCnt="0"/>
      <dgm:spPr/>
    </dgm:pt>
    <dgm:pt modelId="{06590A81-F767-49F4-868C-64AB270A0FFF}" type="pres">
      <dgm:prSet presAssocID="{A856CD77-D7B7-4D49-86C3-D76AABED100A}" presName="sibTrans" presStyleLbl="sibTrans1D1" presStyleIdx="2" presStyleCnt="4"/>
      <dgm:spPr/>
    </dgm:pt>
    <dgm:pt modelId="{9A73FD5C-7DFC-4AAC-B215-279C70E2279F}" type="pres">
      <dgm:prSet presAssocID="{C23E381A-B539-4B99-B4D8-57337000ABF2}" presName="node" presStyleLbl="node1" presStyleIdx="3" presStyleCnt="4" custScaleX="190010" custScaleY="139869" custRadScaleRad="168956" custRadScaleInc="3315">
        <dgm:presLayoutVars>
          <dgm:bulletEnabled val="1"/>
        </dgm:presLayoutVars>
      </dgm:prSet>
      <dgm:spPr/>
    </dgm:pt>
    <dgm:pt modelId="{EF8C0D7D-877C-4D14-882F-D5B651DA8C35}" type="pres">
      <dgm:prSet presAssocID="{C23E381A-B539-4B99-B4D8-57337000ABF2}" presName="spNode" presStyleCnt="0"/>
      <dgm:spPr/>
    </dgm:pt>
    <dgm:pt modelId="{26A79330-A27E-4A4B-AF5C-B3E3A1DCA6E2}" type="pres">
      <dgm:prSet presAssocID="{87DA878A-BEB0-4F9F-B354-74FE992E90F4}" presName="sibTrans" presStyleLbl="sibTrans1D1" presStyleIdx="3" presStyleCnt="4"/>
      <dgm:spPr/>
    </dgm:pt>
  </dgm:ptLst>
  <dgm:cxnLst>
    <dgm:cxn modelId="{921AAD03-88FB-418E-86CB-D7BFBC868F61}" type="presOf" srcId="{A856CD77-D7B7-4D49-86C3-D76AABED100A}" destId="{06590A81-F767-49F4-868C-64AB270A0FFF}" srcOrd="0" destOrd="0" presId="urn:microsoft.com/office/officeart/2005/8/layout/cycle6"/>
    <dgm:cxn modelId="{6D82AB12-19F1-470A-B635-D35C19D67715}" srcId="{1A1680E1-E86D-4153-9DC5-CE7EB3A479A1}" destId="{60064CB9-EC5D-4622-A555-69C44576DE40}" srcOrd="0" destOrd="0" parTransId="{41F59513-C0EC-4B23-AB07-B1B24836FE84}" sibTransId="{D4491248-EC0A-4641-B52D-24511EE5C2A6}"/>
    <dgm:cxn modelId="{087D981E-4E38-4487-A1C5-3A6DBB0E4280}" type="presOf" srcId="{CEA5457E-EF76-48EB-8612-C50D3A6AB921}" destId="{61E9F6F5-51D6-470D-AA82-B34EFAF3816B}" srcOrd="0" destOrd="0" presId="urn:microsoft.com/office/officeart/2005/8/layout/cycle6"/>
    <dgm:cxn modelId="{DD5AE13C-3B88-4337-83C2-95920FF3D1A2}" srcId="{1A1680E1-E86D-4153-9DC5-CE7EB3A479A1}" destId="{CEA5457E-EF76-48EB-8612-C50D3A6AB921}" srcOrd="2" destOrd="0" parTransId="{03F096BA-F2E5-4F1B-AAAF-EE10D81C118A}" sibTransId="{A856CD77-D7B7-4D49-86C3-D76AABED100A}"/>
    <dgm:cxn modelId="{74F2E347-3A22-41F8-AECB-FD3420908BB5}" type="presOf" srcId="{C23E381A-B539-4B99-B4D8-57337000ABF2}" destId="{9A73FD5C-7DFC-4AAC-B215-279C70E2279F}" srcOrd="0" destOrd="0" presId="urn:microsoft.com/office/officeart/2005/8/layout/cycle6"/>
    <dgm:cxn modelId="{F16E7D48-A25D-46AF-B983-F48F70218D18}" type="presOf" srcId="{0F44CB62-6B65-4AB6-A709-AC2BFDF2B74A}" destId="{E56DD35E-9C7B-4DF4-A5B7-DF8E87D3F310}" srcOrd="0" destOrd="0" presId="urn:microsoft.com/office/officeart/2005/8/layout/cycle6"/>
    <dgm:cxn modelId="{A3FF186F-6C34-4A0D-8AAC-99CBE71F33FB}" srcId="{1A1680E1-E86D-4153-9DC5-CE7EB3A479A1}" destId="{C23E381A-B539-4B99-B4D8-57337000ABF2}" srcOrd="3" destOrd="0" parTransId="{93C8F952-D573-495C-A9ED-8B30C93720BF}" sibTransId="{87DA878A-BEB0-4F9F-B354-74FE992E90F4}"/>
    <dgm:cxn modelId="{5133FA77-B6CD-4665-895E-433B2D31CC85}" type="presOf" srcId="{D4491248-EC0A-4641-B52D-24511EE5C2A6}" destId="{A690E902-51C3-4952-B010-BA85057A9524}" srcOrd="0" destOrd="0" presId="urn:microsoft.com/office/officeart/2005/8/layout/cycle6"/>
    <dgm:cxn modelId="{BDD3A289-9722-456D-9C7C-9D5723686D2B}" type="presOf" srcId="{60064CB9-EC5D-4622-A555-69C44576DE40}" destId="{93E48BA9-A1CA-45C1-8EAE-38E0E95AB2FA}" srcOrd="0" destOrd="0" presId="urn:microsoft.com/office/officeart/2005/8/layout/cycle6"/>
    <dgm:cxn modelId="{846FEC91-BC02-465C-BE2D-8C9A27F950A7}" type="presOf" srcId="{628251CE-4AD3-40CD-B5B5-1602CA691AF4}" destId="{D89B61F9-5D3A-47C5-99A1-2628D4C2DB37}" srcOrd="0" destOrd="0" presId="urn:microsoft.com/office/officeart/2005/8/layout/cycle6"/>
    <dgm:cxn modelId="{F223D4A8-8040-4382-84C9-82514F08C2B7}" type="presOf" srcId="{87DA878A-BEB0-4F9F-B354-74FE992E90F4}" destId="{26A79330-A27E-4A4B-AF5C-B3E3A1DCA6E2}" srcOrd="0" destOrd="0" presId="urn:microsoft.com/office/officeart/2005/8/layout/cycle6"/>
    <dgm:cxn modelId="{54D59AAC-DD06-4F33-BEB0-44D3C112B8F2}" srcId="{1A1680E1-E86D-4153-9DC5-CE7EB3A479A1}" destId="{628251CE-4AD3-40CD-B5B5-1602CA691AF4}" srcOrd="1" destOrd="0" parTransId="{7A247786-D6B5-4702-8D5D-A7B582E9C261}" sibTransId="{0F44CB62-6B65-4AB6-A709-AC2BFDF2B74A}"/>
    <dgm:cxn modelId="{EC7A63DA-F491-4361-8B48-73793B05579F}" type="presOf" srcId="{1A1680E1-E86D-4153-9DC5-CE7EB3A479A1}" destId="{9079BB4D-554F-4DBD-AF00-63DA8EFB586E}" srcOrd="0" destOrd="0" presId="urn:microsoft.com/office/officeart/2005/8/layout/cycle6"/>
    <dgm:cxn modelId="{F2006D2C-3EEF-40DE-9CCF-3AABAAD54834}" type="presParOf" srcId="{9079BB4D-554F-4DBD-AF00-63DA8EFB586E}" destId="{93E48BA9-A1CA-45C1-8EAE-38E0E95AB2FA}" srcOrd="0" destOrd="0" presId="urn:microsoft.com/office/officeart/2005/8/layout/cycle6"/>
    <dgm:cxn modelId="{083818B1-9101-4AD4-B754-A3F2AF6E5767}" type="presParOf" srcId="{9079BB4D-554F-4DBD-AF00-63DA8EFB586E}" destId="{88467695-87BF-4BEE-9AE3-A3C700109752}" srcOrd="1" destOrd="0" presId="urn:microsoft.com/office/officeart/2005/8/layout/cycle6"/>
    <dgm:cxn modelId="{C4090D0F-7C13-4C04-A16C-1B5D7FAE847B}" type="presParOf" srcId="{9079BB4D-554F-4DBD-AF00-63DA8EFB586E}" destId="{A690E902-51C3-4952-B010-BA85057A9524}" srcOrd="2" destOrd="0" presId="urn:microsoft.com/office/officeart/2005/8/layout/cycle6"/>
    <dgm:cxn modelId="{591F01CF-B8B2-4755-B1D9-FDF2A0C609CE}" type="presParOf" srcId="{9079BB4D-554F-4DBD-AF00-63DA8EFB586E}" destId="{D89B61F9-5D3A-47C5-99A1-2628D4C2DB37}" srcOrd="3" destOrd="0" presId="urn:microsoft.com/office/officeart/2005/8/layout/cycle6"/>
    <dgm:cxn modelId="{30764E42-3045-456A-B2CA-462EEC3263F8}" type="presParOf" srcId="{9079BB4D-554F-4DBD-AF00-63DA8EFB586E}" destId="{93EDC6C7-2C94-45F3-8E65-8AD0EE68CC60}" srcOrd="4" destOrd="0" presId="urn:microsoft.com/office/officeart/2005/8/layout/cycle6"/>
    <dgm:cxn modelId="{311963C7-A95A-4E50-AD7C-3CD5A5E12BD9}" type="presParOf" srcId="{9079BB4D-554F-4DBD-AF00-63DA8EFB586E}" destId="{E56DD35E-9C7B-4DF4-A5B7-DF8E87D3F310}" srcOrd="5" destOrd="0" presId="urn:microsoft.com/office/officeart/2005/8/layout/cycle6"/>
    <dgm:cxn modelId="{742F375F-BDDA-45D4-9532-066695EA5EFF}" type="presParOf" srcId="{9079BB4D-554F-4DBD-AF00-63DA8EFB586E}" destId="{61E9F6F5-51D6-470D-AA82-B34EFAF3816B}" srcOrd="6" destOrd="0" presId="urn:microsoft.com/office/officeart/2005/8/layout/cycle6"/>
    <dgm:cxn modelId="{08DC72C9-978A-4953-B226-3FFD44662746}" type="presParOf" srcId="{9079BB4D-554F-4DBD-AF00-63DA8EFB586E}" destId="{9923EC79-168E-40B5-91B5-DDE31310A79D}" srcOrd="7" destOrd="0" presId="urn:microsoft.com/office/officeart/2005/8/layout/cycle6"/>
    <dgm:cxn modelId="{FC0523C3-FC01-4B33-A3D1-8124E0F2ABC1}" type="presParOf" srcId="{9079BB4D-554F-4DBD-AF00-63DA8EFB586E}" destId="{06590A81-F767-49F4-868C-64AB270A0FFF}" srcOrd="8" destOrd="0" presId="urn:microsoft.com/office/officeart/2005/8/layout/cycle6"/>
    <dgm:cxn modelId="{45E0AFBE-EDF9-4D93-BEC1-88839B029D67}" type="presParOf" srcId="{9079BB4D-554F-4DBD-AF00-63DA8EFB586E}" destId="{9A73FD5C-7DFC-4AAC-B215-279C70E2279F}" srcOrd="9" destOrd="0" presId="urn:microsoft.com/office/officeart/2005/8/layout/cycle6"/>
    <dgm:cxn modelId="{E01B788C-BE42-4A1E-98AE-95574DAB7267}" type="presParOf" srcId="{9079BB4D-554F-4DBD-AF00-63DA8EFB586E}" destId="{EF8C0D7D-877C-4D14-882F-D5B651DA8C35}" srcOrd="10" destOrd="0" presId="urn:microsoft.com/office/officeart/2005/8/layout/cycle6"/>
    <dgm:cxn modelId="{812C9BC3-D572-49AF-9745-557204C7F1DC}" type="presParOf" srcId="{9079BB4D-554F-4DBD-AF00-63DA8EFB586E}" destId="{26A79330-A27E-4A4B-AF5C-B3E3A1DCA6E2}" srcOrd="11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99A2A7-D328-4895-8C1F-E55F285F8619}" type="doc">
      <dgm:prSet loTypeId="urn:microsoft.com/office/officeart/2005/8/layout/lProcess3" loCatId="process" qsTypeId="urn:microsoft.com/office/officeart/2005/8/quickstyle/simple3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227B5F43-4FA2-4B3B-A29E-916E68FCBA1B}">
      <dgm:prSet phldrT="[Текст]"/>
      <dgm:spPr/>
      <dgm:t>
        <a:bodyPr/>
        <a:lstStyle/>
        <a:p>
          <a:r>
            <a:rPr lang="ru-RU" dirty="0">
              <a:latin typeface="Times New Roman" pitchFamily="18" charset="0"/>
              <a:cs typeface="Times New Roman" pitchFamily="18" charset="0"/>
            </a:rPr>
            <a:t>«Дорожная карта»               ВПР-2020</a:t>
          </a:r>
        </a:p>
      </dgm:t>
    </dgm:pt>
    <dgm:pt modelId="{9CD13611-6E6D-477B-A3EB-FEEBC3CF09EE}" type="parTrans" cxnId="{94289B1F-70A4-4F67-94D1-7A0B26302D18}">
      <dgm:prSet/>
      <dgm:spPr/>
      <dgm:t>
        <a:bodyPr/>
        <a:lstStyle/>
        <a:p>
          <a:endParaRPr lang="ru-RU"/>
        </a:p>
      </dgm:t>
    </dgm:pt>
    <dgm:pt modelId="{00D8D162-16A9-4FDA-835C-A55DC137457E}" type="sibTrans" cxnId="{94289B1F-70A4-4F67-94D1-7A0B26302D18}">
      <dgm:prSet/>
      <dgm:spPr/>
      <dgm:t>
        <a:bodyPr/>
        <a:lstStyle/>
        <a:p>
          <a:endParaRPr lang="ru-RU"/>
        </a:p>
      </dgm:t>
    </dgm:pt>
    <dgm:pt modelId="{A4CA0936-9BCE-4DEC-A494-C3C94F100B20}">
      <dgm:prSet phldrT="[Текст]"/>
      <dgm:spPr/>
      <dgm:t>
        <a:bodyPr/>
        <a:lstStyle/>
        <a:p>
          <a:r>
            <a:rPr lang="ru-RU" dirty="0">
              <a:latin typeface="Times New Roman" pitchFamily="18" charset="0"/>
              <a:cs typeface="Times New Roman" pitchFamily="18" charset="0"/>
            </a:rPr>
            <a:t>Нормативные документы</a:t>
          </a:r>
        </a:p>
        <a:p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</a:p>
      </dgm:t>
    </dgm:pt>
    <dgm:pt modelId="{A9160C46-2778-4B4F-B230-61FCAFCC4A4A}" type="parTrans" cxnId="{0D9E972E-1720-4390-8B99-86619FC26AFE}">
      <dgm:prSet/>
      <dgm:spPr/>
      <dgm:t>
        <a:bodyPr/>
        <a:lstStyle/>
        <a:p>
          <a:endParaRPr lang="ru-RU"/>
        </a:p>
      </dgm:t>
    </dgm:pt>
    <dgm:pt modelId="{7B332FDE-5AF1-4472-A2B5-5128A6F3FE6D}" type="sibTrans" cxnId="{0D9E972E-1720-4390-8B99-86619FC26AFE}">
      <dgm:prSet/>
      <dgm:spPr/>
      <dgm:t>
        <a:bodyPr/>
        <a:lstStyle/>
        <a:p>
          <a:endParaRPr lang="ru-RU"/>
        </a:p>
      </dgm:t>
    </dgm:pt>
    <dgm:pt modelId="{81CCFD1E-B164-4765-8A5F-7D93CE7EA9AF}">
      <dgm:prSet phldrT="[Текст]"/>
      <dgm:spPr/>
      <dgm:t>
        <a:bodyPr/>
        <a:lstStyle/>
        <a:p>
          <a:r>
            <a:rPr lang="ru-RU" dirty="0">
              <a:latin typeface="Times New Roman" pitchFamily="18" charset="0"/>
              <a:cs typeface="Times New Roman" pitchFamily="18" charset="0"/>
            </a:rPr>
            <a:t>Школьный координатор ВПР</a:t>
          </a:r>
        </a:p>
      </dgm:t>
    </dgm:pt>
    <dgm:pt modelId="{4D5E0728-F91A-457B-B666-36D302584B51}" type="parTrans" cxnId="{AB20A5AA-E2BB-4454-B399-9D7D9655A6F6}">
      <dgm:prSet/>
      <dgm:spPr/>
      <dgm:t>
        <a:bodyPr/>
        <a:lstStyle/>
        <a:p>
          <a:endParaRPr lang="ru-RU"/>
        </a:p>
      </dgm:t>
    </dgm:pt>
    <dgm:pt modelId="{762B0EA8-D04C-4C95-A4E2-9040BB808E92}" type="sibTrans" cxnId="{AB20A5AA-E2BB-4454-B399-9D7D9655A6F6}">
      <dgm:prSet/>
      <dgm:spPr/>
      <dgm:t>
        <a:bodyPr/>
        <a:lstStyle/>
        <a:p>
          <a:endParaRPr lang="ru-RU"/>
        </a:p>
      </dgm:t>
    </dgm:pt>
    <dgm:pt modelId="{3CE6355E-7323-4CF0-AE51-80DC27CCD514}" type="pres">
      <dgm:prSet presAssocID="{5D99A2A7-D328-4895-8C1F-E55F285F8619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C506329B-73E5-4607-ADC4-3FC9F15911E8}" type="pres">
      <dgm:prSet presAssocID="{227B5F43-4FA2-4B3B-A29E-916E68FCBA1B}" presName="horFlow" presStyleCnt="0"/>
      <dgm:spPr/>
    </dgm:pt>
    <dgm:pt modelId="{0B7D27CB-5726-43B1-9268-8194654A7F2C}" type="pres">
      <dgm:prSet presAssocID="{227B5F43-4FA2-4B3B-A29E-916E68FCBA1B}" presName="bigChev" presStyleLbl="node1" presStyleIdx="0" presStyleCnt="3" custScaleX="241509"/>
      <dgm:spPr/>
    </dgm:pt>
    <dgm:pt modelId="{B58CE8AA-117E-4122-ADB4-BDB4826316DE}" type="pres">
      <dgm:prSet presAssocID="{227B5F43-4FA2-4B3B-A29E-916E68FCBA1B}" presName="vSp" presStyleCnt="0"/>
      <dgm:spPr/>
    </dgm:pt>
    <dgm:pt modelId="{EA80050A-CDEE-4C00-ADDA-AF32B7CFBFF7}" type="pres">
      <dgm:prSet presAssocID="{A4CA0936-9BCE-4DEC-A494-C3C94F100B20}" presName="horFlow" presStyleCnt="0"/>
      <dgm:spPr/>
    </dgm:pt>
    <dgm:pt modelId="{F0FE4156-AC61-4072-9842-E2FF896A7C2F}" type="pres">
      <dgm:prSet presAssocID="{A4CA0936-9BCE-4DEC-A494-C3C94F100B20}" presName="bigChev" presStyleLbl="node1" presStyleIdx="1" presStyleCnt="3" custScaleX="251907" custScaleY="133925"/>
      <dgm:spPr/>
    </dgm:pt>
    <dgm:pt modelId="{E5BBB6E9-1888-4E90-87B9-3A79F0B190CB}" type="pres">
      <dgm:prSet presAssocID="{A4CA0936-9BCE-4DEC-A494-C3C94F100B20}" presName="vSp" presStyleCnt="0"/>
      <dgm:spPr/>
    </dgm:pt>
    <dgm:pt modelId="{22FE553E-9BB0-4EF6-9DE9-8468BCF5EB2E}" type="pres">
      <dgm:prSet presAssocID="{81CCFD1E-B164-4765-8A5F-7D93CE7EA9AF}" presName="horFlow" presStyleCnt="0"/>
      <dgm:spPr/>
    </dgm:pt>
    <dgm:pt modelId="{E8B43AB6-FD38-4178-A3D2-EC575205FDEC}" type="pres">
      <dgm:prSet presAssocID="{81CCFD1E-B164-4765-8A5F-7D93CE7EA9AF}" presName="bigChev" presStyleLbl="node1" presStyleIdx="2" presStyleCnt="3" custScaleX="245415"/>
      <dgm:spPr/>
    </dgm:pt>
  </dgm:ptLst>
  <dgm:cxnLst>
    <dgm:cxn modelId="{94289B1F-70A4-4F67-94D1-7A0B26302D18}" srcId="{5D99A2A7-D328-4895-8C1F-E55F285F8619}" destId="{227B5F43-4FA2-4B3B-A29E-916E68FCBA1B}" srcOrd="0" destOrd="0" parTransId="{9CD13611-6E6D-477B-A3EB-FEEBC3CF09EE}" sibTransId="{00D8D162-16A9-4FDA-835C-A55DC137457E}"/>
    <dgm:cxn modelId="{0D9E972E-1720-4390-8B99-86619FC26AFE}" srcId="{5D99A2A7-D328-4895-8C1F-E55F285F8619}" destId="{A4CA0936-9BCE-4DEC-A494-C3C94F100B20}" srcOrd="1" destOrd="0" parTransId="{A9160C46-2778-4B4F-B230-61FCAFCC4A4A}" sibTransId="{7B332FDE-5AF1-4472-A2B5-5128A6F3FE6D}"/>
    <dgm:cxn modelId="{2E642971-0879-42C7-9355-FEF5AA634E93}" type="presOf" srcId="{81CCFD1E-B164-4765-8A5F-7D93CE7EA9AF}" destId="{E8B43AB6-FD38-4178-A3D2-EC575205FDEC}" srcOrd="0" destOrd="0" presId="urn:microsoft.com/office/officeart/2005/8/layout/lProcess3"/>
    <dgm:cxn modelId="{660D8A55-FFA9-4A97-8325-76CA7770CBDC}" type="presOf" srcId="{A4CA0936-9BCE-4DEC-A494-C3C94F100B20}" destId="{F0FE4156-AC61-4072-9842-E2FF896A7C2F}" srcOrd="0" destOrd="0" presId="urn:microsoft.com/office/officeart/2005/8/layout/lProcess3"/>
    <dgm:cxn modelId="{FE3D3280-A590-4222-9ADB-6489FB547405}" type="presOf" srcId="{5D99A2A7-D328-4895-8C1F-E55F285F8619}" destId="{3CE6355E-7323-4CF0-AE51-80DC27CCD514}" srcOrd="0" destOrd="0" presId="urn:microsoft.com/office/officeart/2005/8/layout/lProcess3"/>
    <dgm:cxn modelId="{AB20A5AA-E2BB-4454-B399-9D7D9655A6F6}" srcId="{5D99A2A7-D328-4895-8C1F-E55F285F8619}" destId="{81CCFD1E-B164-4765-8A5F-7D93CE7EA9AF}" srcOrd="2" destOrd="0" parTransId="{4D5E0728-F91A-457B-B666-36D302584B51}" sibTransId="{762B0EA8-D04C-4C95-A4E2-9040BB808E92}"/>
    <dgm:cxn modelId="{AC199CF6-23B1-4417-A1B0-5A76A2BB9064}" type="presOf" srcId="{227B5F43-4FA2-4B3B-A29E-916E68FCBA1B}" destId="{0B7D27CB-5726-43B1-9268-8194654A7F2C}" srcOrd="0" destOrd="0" presId="urn:microsoft.com/office/officeart/2005/8/layout/lProcess3"/>
    <dgm:cxn modelId="{7CD2E55F-4E56-4548-B4CD-6D18334B137F}" type="presParOf" srcId="{3CE6355E-7323-4CF0-AE51-80DC27CCD514}" destId="{C506329B-73E5-4607-ADC4-3FC9F15911E8}" srcOrd="0" destOrd="0" presId="urn:microsoft.com/office/officeart/2005/8/layout/lProcess3"/>
    <dgm:cxn modelId="{DCB312F5-4EB9-4A2C-9C58-FFC945D50CA1}" type="presParOf" srcId="{C506329B-73E5-4607-ADC4-3FC9F15911E8}" destId="{0B7D27CB-5726-43B1-9268-8194654A7F2C}" srcOrd="0" destOrd="0" presId="urn:microsoft.com/office/officeart/2005/8/layout/lProcess3"/>
    <dgm:cxn modelId="{779BE665-9EE5-4BE3-B883-2C5084BF2AF9}" type="presParOf" srcId="{3CE6355E-7323-4CF0-AE51-80DC27CCD514}" destId="{B58CE8AA-117E-4122-ADB4-BDB4826316DE}" srcOrd="1" destOrd="0" presId="urn:microsoft.com/office/officeart/2005/8/layout/lProcess3"/>
    <dgm:cxn modelId="{4086106E-4AB5-42FA-AE47-0E7478E05EDB}" type="presParOf" srcId="{3CE6355E-7323-4CF0-AE51-80DC27CCD514}" destId="{EA80050A-CDEE-4C00-ADDA-AF32B7CFBFF7}" srcOrd="2" destOrd="0" presId="urn:microsoft.com/office/officeart/2005/8/layout/lProcess3"/>
    <dgm:cxn modelId="{2D9A5914-FC4F-4809-96B7-FA93CEC28AA1}" type="presParOf" srcId="{EA80050A-CDEE-4C00-ADDA-AF32B7CFBFF7}" destId="{F0FE4156-AC61-4072-9842-E2FF896A7C2F}" srcOrd="0" destOrd="0" presId="urn:microsoft.com/office/officeart/2005/8/layout/lProcess3"/>
    <dgm:cxn modelId="{D8FAABFC-CE0F-4822-B7F1-B5519D82C951}" type="presParOf" srcId="{3CE6355E-7323-4CF0-AE51-80DC27CCD514}" destId="{E5BBB6E9-1888-4E90-87B9-3A79F0B190CB}" srcOrd="3" destOrd="0" presId="urn:microsoft.com/office/officeart/2005/8/layout/lProcess3"/>
    <dgm:cxn modelId="{97BED4E2-DC1A-47C2-B148-DFE72193B64A}" type="presParOf" srcId="{3CE6355E-7323-4CF0-AE51-80DC27CCD514}" destId="{22FE553E-9BB0-4EF6-9DE9-8468BCF5EB2E}" srcOrd="4" destOrd="0" presId="urn:microsoft.com/office/officeart/2005/8/layout/lProcess3"/>
    <dgm:cxn modelId="{AAD5BF49-9F2B-4775-ACBA-A0C810465893}" type="presParOf" srcId="{22FE553E-9BB0-4EF6-9DE9-8468BCF5EB2E}" destId="{E8B43AB6-FD38-4178-A3D2-EC575205FDEC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5DD55A5-CD16-46CE-9F10-80A18CF26A0C}" type="doc">
      <dgm:prSet loTypeId="urn:microsoft.com/office/officeart/2005/8/layout/bProcess4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C19ACD0D-4007-4F64-B6B8-44D8979C4FF8}">
      <dgm:prSet phldrT="[Текст]" custT="1"/>
      <dgm:spPr/>
      <dgm:t>
        <a:bodyPr/>
        <a:lstStyle/>
        <a:p>
          <a:r>
            <a:rPr lang="ru-RU" sz="1400" b="1" u="sng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Администрация школы</a:t>
          </a:r>
        </a:p>
      </dgm:t>
    </dgm:pt>
    <dgm:pt modelId="{A8AA0C90-ECCA-4677-A396-85C00003F414}" type="parTrans" cxnId="{BAC5A65B-E384-4923-B881-08C82D8CE78C}">
      <dgm:prSet/>
      <dgm:spPr/>
      <dgm:t>
        <a:bodyPr/>
        <a:lstStyle/>
        <a:p>
          <a:endParaRPr lang="ru-RU"/>
        </a:p>
      </dgm:t>
    </dgm:pt>
    <dgm:pt modelId="{563DBCC0-3FCC-4662-AB63-1E21DE4525A9}" type="sibTrans" cxnId="{BAC5A65B-E384-4923-B881-08C82D8CE78C}">
      <dgm:prSet/>
      <dgm:spPr/>
      <dgm:t>
        <a:bodyPr/>
        <a:lstStyle/>
        <a:p>
          <a:endParaRPr lang="ru-RU"/>
        </a:p>
      </dgm:t>
    </dgm:pt>
    <dgm:pt modelId="{574BC39F-0E11-4693-AE14-8CCA66B01DEA}">
      <dgm:prSet phldrT="[Текст]"/>
      <dgm:spPr/>
      <dgm:t>
        <a:bodyPr/>
        <a:lstStyle/>
        <a:p>
          <a:r>
            <a: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Наставничество</a:t>
          </a:r>
        </a:p>
      </dgm:t>
    </dgm:pt>
    <dgm:pt modelId="{D96D992C-72B1-4999-A073-2B5DEC319222}" type="parTrans" cxnId="{90E22111-39DC-4BEC-B104-436476459768}">
      <dgm:prSet/>
      <dgm:spPr/>
      <dgm:t>
        <a:bodyPr/>
        <a:lstStyle/>
        <a:p>
          <a:endParaRPr lang="ru-RU"/>
        </a:p>
      </dgm:t>
    </dgm:pt>
    <dgm:pt modelId="{B89E1AFD-D0A2-4C78-AB39-A5C04F1B6AB8}" type="sibTrans" cxnId="{90E22111-39DC-4BEC-B104-436476459768}">
      <dgm:prSet/>
      <dgm:spPr/>
      <dgm:t>
        <a:bodyPr/>
        <a:lstStyle/>
        <a:p>
          <a:endParaRPr lang="ru-RU"/>
        </a:p>
      </dgm:t>
    </dgm:pt>
    <dgm:pt modelId="{19AAB924-6052-4238-AAD5-BCE4D95FD1EE}">
      <dgm:prSet phldrT="[Текст]"/>
      <dgm:spPr/>
      <dgm:t>
        <a:bodyPr/>
        <a:lstStyle/>
        <a:p>
          <a:r>
            <a: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Аттестация педагогических работников</a:t>
          </a:r>
        </a:p>
      </dgm:t>
    </dgm:pt>
    <dgm:pt modelId="{DA422B18-966A-454F-8C7E-AA7342E9E241}" type="parTrans" cxnId="{819B95DC-BAC9-4DB8-B31A-8D82CF0FCDA6}">
      <dgm:prSet/>
      <dgm:spPr/>
      <dgm:t>
        <a:bodyPr/>
        <a:lstStyle/>
        <a:p>
          <a:endParaRPr lang="ru-RU"/>
        </a:p>
      </dgm:t>
    </dgm:pt>
    <dgm:pt modelId="{2F165931-173F-4482-A1EC-D309D3600205}" type="sibTrans" cxnId="{819B95DC-BAC9-4DB8-B31A-8D82CF0FCDA6}">
      <dgm:prSet/>
      <dgm:spPr/>
      <dgm:t>
        <a:bodyPr/>
        <a:lstStyle/>
        <a:p>
          <a:endParaRPr lang="ru-RU"/>
        </a:p>
      </dgm:t>
    </dgm:pt>
    <dgm:pt modelId="{01306D8A-E4BB-48FA-AE83-04CCA7C3AFF2}">
      <dgm:prSet phldrT="[Текст]"/>
      <dgm:spPr/>
      <dgm:t>
        <a:bodyPr/>
        <a:lstStyle/>
        <a:p>
          <a:r>
            <a: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Сетевое партнерство</a:t>
          </a:r>
        </a:p>
      </dgm:t>
    </dgm:pt>
    <dgm:pt modelId="{73457936-3606-48B6-92A7-015107BC516A}" type="parTrans" cxnId="{4AAF3969-CD9D-4657-B308-B3152C9819FF}">
      <dgm:prSet/>
      <dgm:spPr/>
      <dgm:t>
        <a:bodyPr/>
        <a:lstStyle/>
        <a:p>
          <a:endParaRPr lang="ru-RU"/>
        </a:p>
      </dgm:t>
    </dgm:pt>
    <dgm:pt modelId="{A313DC40-B7FD-4B88-A8EC-53DA9CA327F8}" type="sibTrans" cxnId="{4AAF3969-CD9D-4657-B308-B3152C9819FF}">
      <dgm:prSet/>
      <dgm:spPr/>
      <dgm:t>
        <a:bodyPr/>
        <a:lstStyle/>
        <a:p>
          <a:endParaRPr lang="ru-RU"/>
        </a:p>
      </dgm:t>
    </dgm:pt>
    <dgm:pt modelId="{D8375E0A-B892-491B-B8F7-C8088B9A704D}">
      <dgm:prSet custT="1"/>
      <dgm:spPr/>
      <dgm:t>
        <a:bodyPr/>
        <a:lstStyle/>
        <a:p>
          <a:r>
            <a: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«ВПР: особенности оценочных процедур, технология, регламент, трудности и пути решения»</a:t>
          </a:r>
        </a:p>
      </dgm:t>
    </dgm:pt>
    <dgm:pt modelId="{836C9D68-2D50-4DEB-93E1-42DF48AC6D68}" type="parTrans" cxnId="{DBBA9363-BDCF-4B41-9EC5-F4DCE1DFE880}">
      <dgm:prSet/>
      <dgm:spPr/>
      <dgm:t>
        <a:bodyPr/>
        <a:lstStyle/>
        <a:p>
          <a:endParaRPr lang="ru-RU"/>
        </a:p>
      </dgm:t>
    </dgm:pt>
    <dgm:pt modelId="{82D8549E-82E4-4DAC-B8B4-7C7B1AD855D9}" type="sibTrans" cxnId="{DBBA9363-BDCF-4B41-9EC5-F4DCE1DFE880}">
      <dgm:prSet/>
      <dgm:spPr/>
      <dgm:t>
        <a:bodyPr/>
        <a:lstStyle/>
        <a:p>
          <a:endParaRPr lang="ru-RU"/>
        </a:p>
      </dgm:t>
    </dgm:pt>
    <dgm:pt modelId="{207C7BCD-E5BE-4335-9C93-8093D96FD1A3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>
              <a:latin typeface="Times New Roman" panose="02020603050405020304" pitchFamily="18" charset="0"/>
              <a:cs typeface="Times New Roman" panose="02020603050405020304" pitchFamily="18" charset="0"/>
            </a:rPr>
            <a:t>Курсовая 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подготовка</a:t>
          </a:r>
        </a:p>
        <a:p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210EF75-B318-4425-B0C7-C389CFC6844A}" type="parTrans" cxnId="{07D6C747-3205-4219-B56C-F125F6387AE1}">
      <dgm:prSet/>
      <dgm:spPr/>
      <dgm:t>
        <a:bodyPr/>
        <a:lstStyle/>
        <a:p>
          <a:endParaRPr lang="ru-RU"/>
        </a:p>
      </dgm:t>
    </dgm:pt>
    <dgm:pt modelId="{CD6554FD-9E65-4FD2-9EB8-D6AAA2C41F96}" type="sibTrans" cxnId="{07D6C747-3205-4219-B56C-F125F6387AE1}">
      <dgm:prSet/>
      <dgm:spPr/>
      <dgm:t>
        <a:bodyPr/>
        <a:lstStyle/>
        <a:p>
          <a:endParaRPr lang="ru-RU"/>
        </a:p>
      </dgm:t>
    </dgm:pt>
    <dgm:pt modelId="{DC2FB386-BFE7-4647-B597-ACD48217F4D4}">
      <dgm:prSet custT="1"/>
      <dgm:spPr/>
      <dgm:t>
        <a:bodyPr/>
        <a:lstStyle/>
        <a:p>
          <a:r>
            <a: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«Основные подходы к повышению объективности результатов оценочных процедур»</a:t>
          </a:r>
        </a:p>
      </dgm:t>
    </dgm:pt>
    <dgm:pt modelId="{55ABF86D-5650-4ED8-871A-FB7DA032A1BF}" type="parTrans" cxnId="{252E5336-275E-4E91-9F30-122679B04A6C}">
      <dgm:prSet/>
      <dgm:spPr/>
      <dgm:t>
        <a:bodyPr/>
        <a:lstStyle/>
        <a:p>
          <a:endParaRPr lang="ru-RU"/>
        </a:p>
      </dgm:t>
    </dgm:pt>
    <dgm:pt modelId="{E90763AB-A11F-4758-9582-C3C20A56DBF4}" type="sibTrans" cxnId="{252E5336-275E-4E91-9F30-122679B04A6C}">
      <dgm:prSet/>
      <dgm:spPr/>
      <dgm:t>
        <a:bodyPr/>
        <a:lstStyle/>
        <a:p>
          <a:endParaRPr lang="ru-RU"/>
        </a:p>
      </dgm:t>
    </dgm:pt>
    <dgm:pt modelId="{2F5CAD64-75E5-40CD-A64F-06B2E3BED66F}">
      <dgm:prSet/>
      <dgm:spPr/>
      <dgm:t>
        <a:bodyPr/>
        <a:lstStyle/>
        <a:p>
          <a:r>
            <a: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«Инновационные формы методической работы учителя-предметника на уровне среднего общего образования"</a:t>
          </a:r>
        </a:p>
      </dgm:t>
    </dgm:pt>
    <dgm:pt modelId="{11E5B6FA-7321-4B42-8460-DA7E8CF744CA}" type="parTrans" cxnId="{3FB3DC92-8F72-4CD8-A050-B3C5A95E18BF}">
      <dgm:prSet/>
      <dgm:spPr/>
      <dgm:t>
        <a:bodyPr/>
        <a:lstStyle/>
        <a:p>
          <a:endParaRPr lang="ru-RU"/>
        </a:p>
      </dgm:t>
    </dgm:pt>
    <dgm:pt modelId="{0EF4D734-58AE-4A49-9767-00CC2C69C329}" type="sibTrans" cxnId="{3FB3DC92-8F72-4CD8-A050-B3C5A95E18BF}">
      <dgm:prSet/>
      <dgm:spPr/>
      <dgm:t>
        <a:bodyPr/>
        <a:lstStyle/>
        <a:p>
          <a:endParaRPr lang="ru-RU"/>
        </a:p>
      </dgm:t>
    </dgm:pt>
    <dgm:pt modelId="{1879E29F-DC51-41E7-8E70-3C459379BFF4}">
      <dgm:prSet/>
      <dgm:spPr/>
      <dgm:t>
        <a:bodyPr/>
        <a:lstStyle/>
        <a:p>
          <a:r>
            <a: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Ресурсы внеурочной деятельности</a:t>
          </a:r>
        </a:p>
      </dgm:t>
    </dgm:pt>
    <dgm:pt modelId="{E3000A06-75F0-4511-A0B7-906A87BEC4FD}" type="parTrans" cxnId="{BB5ECA3A-3C1C-4974-823C-1CF6BCC53D87}">
      <dgm:prSet/>
      <dgm:spPr/>
      <dgm:t>
        <a:bodyPr/>
        <a:lstStyle/>
        <a:p>
          <a:endParaRPr lang="ru-RU"/>
        </a:p>
      </dgm:t>
    </dgm:pt>
    <dgm:pt modelId="{18356066-BDAB-47AF-B3D1-B00813FDDEBA}" type="sibTrans" cxnId="{BB5ECA3A-3C1C-4974-823C-1CF6BCC53D87}">
      <dgm:prSet/>
      <dgm:spPr/>
      <dgm:t>
        <a:bodyPr/>
        <a:lstStyle/>
        <a:p>
          <a:endParaRPr lang="ru-RU"/>
        </a:p>
      </dgm:t>
    </dgm:pt>
    <dgm:pt modelId="{E895BFD4-678B-4C2B-AD1F-592D61F27711}">
      <dgm:prSet custT="1"/>
      <dgm:spPr/>
      <dgm:t>
        <a:bodyPr/>
        <a:lstStyle/>
        <a:p>
          <a:r>
            <a:rPr lang="ru-RU" sz="1400" b="1" u="sng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Методические объединения </a:t>
          </a:r>
        </a:p>
      </dgm:t>
    </dgm:pt>
    <dgm:pt modelId="{D8B83A2C-9624-4FA9-B836-4726FE3DB566}" type="parTrans" cxnId="{448F6121-A465-4728-AD4E-C90CC8A46075}">
      <dgm:prSet/>
      <dgm:spPr/>
      <dgm:t>
        <a:bodyPr/>
        <a:lstStyle/>
        <a:p>
          <a:endParaRPr lang="ru-RU"/>
        </a:p>
      </dgm:t>
    </dgm:pt>
    <dgm:pt modelId="{98B892E0-FF60-4EFD-A7A2-333093148D8A}" type="sibTrans" cxnId="{448F6121-A465-4728-AD4E-C90CC8A46075}">
      <dgm:prSet/>
      <dgm:spPr/>
      <dgm:t>
        <a:bodyPr/>
        <a:lstStyle/>
        <a:p>
          <a:endParaRPr lang="ru-RU"/>
        </a:p>
      </dgm:t>
    </dgm:pt>
    <dgm:pt modelId="{211B2771-322F-4324-BEDA-5AD5F7F9148B}">
      <dgm:prSet custT="1"/>
      <dgm:spPr/>
      <dgm:t>
        <a:bodyPr/>
        <a:lstStyle/>
        <a:p>
          <a:r>
            <a:rPr lang="ru-RU" sz="1400" b="1" u="sng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Учителя-предметники</a:t>
          </a:r>
        </a:p>
      </dgm:t>
    </dgm:pt>
    <dgm:pt modelId="{F957F033-124B-44B9-B266-37FB1573E740}" type="parTrans" cxnId="{A11E7828-1541-491E-97FB-04ADB14A1872}">
      <dgm:prSet/>
      <dgm:spPr/>
      <dgm:t>
        <a:bodyPr/>
        <a:lstStyle/>
        <a:p>
          <a:endParaRPr lang="ru-RU"/>
        </a:p>
      </dgm:t>
    </dgm:pt>
    <dgm:pt modelId="{84C867C2-66FC-4C5D-91EF-163ADEB69E85}" type="sibTrans" cxnId="{A11E7828-1541-491E-97FB-04ADB14A1872}">
      <dgm:prSet/>
      <dgm:spPr/>
      <dgm:t>
        <a:bodyPr/>
        <a:lstStyle/>
        <a:p>
          <a:endParaRPr lang="ru-RU"/>
        </a:p>
      </dgm:t>
    </dgm:pt>
    <dgm:pt modelId="{6E1F5FEA-F5CB-40C9-81E0-EE40154F76F2}">
      <dgm:prSet/>
      <dgm:spPr/>
      <dgm:t>
        <a:bodyPr/>
        <a:lstStyle/>
        <a:p>
          <a:r>
            <a: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Корректировка рабочих программ</a:t>
          </a:r>
        </a:p>
      </dgm:t>
    </dgm:pt>
    <dgm:pt modelId="{3CA56138-685F-4B3F-B11D-0391E2FE6CE8}" type="parTrans" cxnId="{A6177F9A-EF52-4492-B1F7-ADEE1954FFED}">
      <dgm:prSet/>
      <dgm:spPr/>
      <dgm:t>
        <a:bodyPr/>
        <a:lstStyle/>
        <a:p>
          <a:endParaRPr lang="ru-RU"/>
        </a:p>
      </dgm:t>
    </dgm:pt>
    <dgm:pt modelId="{FB7F5760-2E40-49A0-8BDC-8D465220EF32}" type="sibTrans" cxnId="{A6177F9A-EF52-4492-B1F7-ADEE1954FFED}">
      <dgm:prSet/>
      <dgm:spPr/>
      <dgm:t>
        <a:bodyPr/>
        <a:lstStyle/>
        <a:p>
          <a:endParaRPr lang="ru-RU"/>
        </a:p>
      </dgm:t>
    </dgm:pt>
    <dgm:pt modelId="{4F3DEDF0-6DD7-457F-A491-282C9B9015C7}" type="pres">
      <dgm:prSet presAssocID="{95DD55A5-CD16-46CE-9F10-80A18CF26A0C}" presName="Name0" presStyleCnt="0">
        <dgm:presLayoutVars>
          <dgm:dir/>
          <dgm:resizeHandles/>
        </dgm:presLayoutVars>
      </dgm:prSet>
      <dgm:spPr/>
    </dgm:pt>
    <dgm:pt modelId="{CAD59743-CF1C-4788-935C-2508BA58C69B}" type="pres">
      <dgm:prSet presAssocID="{C19ACD0D-4007-4F64-B6B8-44D8979C4FF8}" presName="compNode" presStyleCnt="0"/>
      <dgm:spPr/>
    </dgm:pt>
    <dgm:pt modelId="{2C0BA5B7-326B-44FF-A2A0-22175A55B98F}" type="pres">
      <dgm:prSet presAssocID="{C19ACD0D-4007-4F64-B6B8-44D8979C4FF8}" presName="dummyConnPt" presStyleCnt="0"/>
      <dgm:spPr/>
    </dgm:pt>
    <dgm:pt modelId="{C6692DF0-8A1B-4EC2-BC8E-9E5C25AC7FCE}" type="pres">
      <dgm:prSet presAssocID="{C19ACD0D-4007-4F64-B6B8-44D8979C4FF8}" presName="node" presStyleLbl="node1" presStyleIdx="0" presStyleCnt="12" custScaleX="158279" custLinFactNeighborX="1151" custLinFactNeighborY="-327">
        <dgm:presLayoutVars>
          <dgm:bulletEnabled val="1"/>
        </dgm:presLayoutVars>
      </dgm:prSet>
      <dgm:spPr/>
    </dgm:pt>
    <dgm:pt modelId="{7FC66C7E-66F8-44C9-A7B3-72D1145E2F6C}" type="pres">
      <dgm:prSet presAssocID="{563DBCC0-3FCC-4662-AB63-1E21DE4525A9}" presName="sibTrans" presStyleLbl="bgSibTrans2D1" presStyleIdx="0" presStyleCnt="11"/>
      <dgm:spPr/>
    </dgm:pt>
    <dgm:pt modelId="{DCDBDD6D-1D20-4A5F-9DC2-C68C9E148E56}" type="pres">
      <dgm:prSet presAssocID="{D8375E0A-B892-491B-B8F7-C8088B9A704D}" presName="compNode" presStyleCnt="0"/>
      <dgm:spPr/>
    </dgm:pt>
    <dgm:pt modelId="{4F9012F8-C5FF-409D-8CB8-0E90FC7A6CBA}" type="pres">
      <dgm:prSet presAssocID="{D8375E0A-B892-491B-B8F7-C8088B9A704D}" presName="dummyConnPt" presStyleCnt="0"/>
      <dgm:spPr/>
    </dgm:pt>
    <dgm:pt modelId="{5EC73FCD-80AB-4B31-9193-52731B1C39C1}" type="pres">
      <dgm:prSet presAssocID="{D8375E0A-B892-491B-B8F7-C8088B9A704D}" presName="node" presStyleLbl="node1" presStyleIdx="1" presStyleCnt="12" custScaleX="155977">
        <dgm:presLayoutVars>
          <dgm:bulletEnabled val="1"/>
        </dgm:presLayoutVars>
      </dgm:prSet>
      <dgm:spPr/>
    </dgm:pt>
    <dgm:pt modelId="{534864D2-050D-41A4-B7ED-63EDA3B63A99}" type="pres">
      <dgm:prSet presAssocID="{82D8549E-82E4-4DAC-B8B4-7C7B1AD855D9}" presName="sibTrans" presStyleLbl="bgSibTrans2D1" presStyleIdx="1" presStyleCnt="11"/>
      <dgm:spPr/>
    </dgm:pt>
    <dgm:pt modelId="{5FBF8B88-A544-40EB-87EC-679A41DB1D0B}" type="pres">
      <dgm:prSet presAssocID="{DC2FB386-BFE7-4647-B597-ACD48217F4D4}" presName="compNode" presStyleCnt="0"/>
      <dgm:spPr/>
    </dgm:pt>
    <dgm:pt modelId="{8E25783B-6399-4986-96E6-88FC734AE50B}" type="pres">
      <dgm:prSet presAssocID="{DC2FB386-BFE7-4647-B597-ACD48217F4D4}" presName="dummyConnPt" presStyleCnt="0"/>
      <dgm:spPr/>
    </dgm:pt>
    <dgm:pt modelId="{2C1185E0-EDB8-4EBF-8D0D-9E9C62E50FF7}" type="pres">
      <dgm:prSet presAssocID="{DC2FB386-BFE7-4647-B597-ACD48217F4D4}" presName="node" presStyleLbl="node1" presStyleIdx="2" presStyleCnt="12" custScaleX="155977">
        <dgm:presLayoutVars>
          <dgm:bulletEnabled val="1"/>
        </dgm:presLayoutVars>
      </dgm:prSet>
      <dgm:spPr/>
    </dgm:pt>
    <dgm:pt modelId="{E0B64C08-C88F-48D7-93BA-73DDB350A134}" type="pres">
      <dgm:prSet presAssocID="{E90763AB-A11F-4758-9582-C3C20A56DBF4}" presName="sibTrans" presStyleLbl="bgSibTrans2D1" presStyleIdx="2" presStyleCnt="11"/>
      <dgm:spPr/>
    </dgm:pt>
    <dgm:pt modelId="{831D46E1-EB91-418A-B95B-9755C3401888}" type="pres">
      <dgm:prSet presAssocID="{2F5CAD64-75E5-40CD-A64F-06B2E3BED66F}" presName="compNode" presStyleCnt="0"/>
      <dgm:spPr/>
    </dgm:pt>
    <dgm:pt modelId="{D596CD76-33B4-4579-B1FC-CF595FE1B2E4}" type="pres">
      <dgm:prSet presAssocID="{2F5CAD64-75E5-40CD-A64F-06B2E3BED66F}" presName="dummyConnPt" presStyleCnt="0"/>
      <dgm:spPr/>
    </dgm:pt>
    <dgm:pt modelId="{A104F44E-3C40-4111-A1A6-91E643F2D535}" type="pres">
      <dgm:prSet presAssocID="{2F5CAD64-75E5-40CD-A64F-06B2E3BED66F}" presName="node" presStyleLbl="node1" presStyleIdx="3" presStyleCnt="12" custScaleX="155977">
        <dgm:presLayoutVars>
          <dgm:bulletEnabled val="1"/>
        </dgm:presLayoutVars>
      </dgm:prSet>
      <dgm:spPr/>
    </dgm:pt>
    <dgm:pt modelId="{48BD08DD-A406-4353-908B-6B78B7B07826}" type="pres">
      <dgm:prSet presAssocID="{0EF4D734-58AE-4A49-9767-00CC2C69C329}" presName="sibTrans" presStyleLbl="bgSibTrans2D1" presStyleIdx="3" presStyleCnt="11"/>
      <dgm:spPr/>
    </dgm:pt>
    <dgm:pt modelId="{0145A2CC-4C05-4879-9DEA-348819012E54}" type="pres">
      <dgm:prSet presAssocID="{1879E29F-DC51-41E7-8E70-3C459379BFF4}" presName="compNode" presStyleCnt="0"/>
      <dgm:spPr/>
    </dgm:pt>
    <dgm:pt modelId="{1548AB72-69F7-48FA-A550-0B04E038DC48}" type="pres">
      <dgm:prSet presAssocID="{1879E29F-DC51-41E7-8E70-3C459379BFF4}" presName="dummyConnPt" presStyleCnt="0"/>
      <dgm:spPr/>
    </dgm:pt>
    <dgm:pt modelId="{531326F4-3B62-4601-B7C2-B444B672E289}" type="pres">
      <dgm:prSet presAssocID="{1879E29F-DC51-41E7-8E70-3C459379BFF4}" presName="node" presStyleLbl="node1" presStyleIdx="4" presStyleCnt="12" custScaleX="147388">
        <dgm:presLayoutVars>
          <dgm:bulletEnabled val="1"/>
        </dgm:presLayoutVars>
      </dgm:prSet>
      <dgm:spPr/>
    </dgm:pt>
    <dgm:pt modelId="{BDECD05F-330B-47D1-8F21-7FFB67888B70}" type="pres">
      <dgm:prSet presAssocID="{18356066-BDAB-47AF-B3D1-B00813FDDEBA}" presName="sibTrans" presStyleLbl="bgSibTrans2D1" presStyleIdx="4" presStyleCnt="11"/>
      <dgm:spPr/>
    </dgm:pt>
    <dgm:pt modelId="{4400C2E5-04ED-4C03-8B4E-75BDB86DCBB0}" type="pres">
      <dgm:prSet presAssocID="{574BC39F-0E11-4693-AE14-8CCA66B01DEA}" presName="compNode" presStyleCnt="0"/>
      <dgm:spPr/>
    </dgm:pt>
    <dgm:pt modelId="{AC8F13D1-1A5E-4B84-A150-475AD3F042CD}" type="pres">
      <dgm:prSet presAssocID="{574BC39F-0E11-4693-AE14-8CCA66B01DEA}" presName="dummyConnPt" presStyleCnt="0"/>
      <dgm:spPr/>
    </dgm:pt>
    <dgm:pt modelId="{21484C6A-F5EF-42BA-86AF-72CF5B5167C8}" type="pres">
      <dgm:prSet presAssocID="{574BC39F-0E11-4693-AE14-8CCA66B01DEA}" presName="node" presStyleLbl="node1" presStyleIdx="5" presStyleCnt="12" custScaleX="146313" custLinFactNeighborX="-537" custLinFactNeighborY="-1171">
        <dgm:presLayoutVars>
          <dgm:bulletEnabled val="1"/>
        </dgm:presLayoutVars>
      </dgm:prSet>
      <dgm:spPr/>
    </dgm:pt>
    <dgm:pt modelId="{A31D6CB6-5D67-4DD6-9A59-66A587B9E4B3}" type="pres">
      <dgm:prSet presAssocID="{B89E1AFD-D0A2-4C78-AB39-A5C04F1B6AB8}" presName="sibTrans" presStyleLbl="bgSibTrans2D1" presStyleIdx="5" presStyleCnt="11"/>
      <dgm:spPr/>
    </dgm:pt>
    <dgm:pt modelId="{A4BEC4E7-EA8A-43BD-8B93-4F0AB9B8F8AB}" type="pres">
      <dgm:prSet presAssocID="{6E1F5FEA-F5CB-40C9-81E0-EE40154F76F2}" presName="compNode" presStyleCnt="0"/>
      <dgm:spPr/>
    </dgm:pt>
    <dgm:pt modelId="{45BBB9ED-55BD-43FF-A874-AB3126C0EFFC}" type="pres">
      <dgm:prSet presAssocID="{6E1F5FEA-F5CB-40C9-81E0-EE40154F76F2}" presName="dummyConnPt" presStyleCnt="0"/>
      <dgm:spPr/>
    </dgm:pt>
    <dgm:pt modelId="{12B83929-32B4-480B-8581-A7920FAA8E89}" type="pres">
      <dgm:prSet presAssocID="{6E1F5FEA-F5CB-40C9-81E0-EE40154F76F2}" presName="node" presStyleLbl="node1" presStyleIdx="6" presStyleCnt="12" custScaleX="141721">
        <dgm:presLayoutVars>
          <dgm:bulletEnabled val="1"/>
        </dgm:presLayoutVars>
      </dgm:prSet>
      <dgm:spPr/>
    </dgm:pt>
    <dgm:pt modelId="{F0C07988-87A7-4E93-9FED-01792127A641}" type="pres">
      <dgm:prSet presAssocID="{FB7F5760-2E40-49A0-8BDC-8D465220EF32}" presName="sibTrans" presStyleLbl="bgSibTrans2D1" presStyleIdx="6" presStyleCnt="11"/>
      <dgm:spPr/>
    </dgm:pt>
    <dgm:pt modelId="{F18C8955-D8AC-48AE-AD27-508440C7AB19}" type="pres">
      <dgm:prSet presAssocID="{E895BFD4-678B-4C2B-AD1F-592D61F27711}" presName="compNode" presStyleCnt="0"/>
      <dgm:spPr/>
    </dgm:pt>
    <dgm:pt modelId="{85B99DE9-139D-4134-B7B5-84ACE4DA3B79}" type="pres">
      <dgm:prSet presAssocID="{E895BFD4-678B-4C2B-AD1F-592D61F27711}" presName="dummyConnPt" presStyleCnt="0"/>
      <dgm:spPr/>
    </dgm:pt>
    <dgm:pt modelId="{BFE4DB8E-3AF6-4231-BFA0-E644A45C68D4}" type="pres">
      <dgm:prSet presAssocID="{E895BFD4-678B-4C2B-AD1F-592D61F27711}" presName="node" presStyleLbl="node1" presStyleIdx="7" presStyleCnt="12" custScaleX="147388">
        <dgm:presLayoutVars>
          <dgm:bulletEnabled val="1"/>
        </dgm:presLayoutVars>
      </dgm:prSet>
      <dgm:spPr/>
    </dgm:pt>
    <dgm:pt modelId="{E27C5C70-C744-4AAC-87EF-EC064F8D4B5D}" type="pres">
      <dgm:prSet presAssocID="{98B892E0-FF60-4EFD-A7A2-333093148D8A}" presName="sibTrans" presStyleLbl="bgSibTrans2D1" presStyleIdx="7" presStyleCnt="11"/>
      <dgm:spPr/>
    </dgm:pt>
    <dgm:pt modelId="{D43FA0CC-0FE7-4655-9BA9-6E5C9FC345C5}" type="pres">
      <dgm:prSet presAssocID="{211B2771-322F-4324-BEDA-5AD5F7F9148B}" presName="compNode" presStyleCnt="0"/>
      <dgm:spPr/>
    </dgm:pt>
    <dgm:pt modelId="{143113F9-53D3-4EE8-9CAA-93BA1C2707F0}" type="pres">
      <dgm:prSet presAssocID="{211B2771-322F-4324-BEDA-5AD5F7F9148B}" presName="dummyConnPt" presStyleCnt="0"/>
      <dgm:spPr/>
    </dgm:pt>
    <dgm:pt modelId="{5F79599D-F9D0-4363-83A1-0423ED937B98}" type="pres">
      <dgm:prSet presAssocID="{211B2771-322F-4324-BEDA-5AD5F7F9148B}" presName="node" presStyleLbl="node1" presStyleIdx="8" presStyleCnt="12" custScaleX="158296">
        <dgm:presLayoutVars>
          <dgm:bulletEnabled val="1"/>
        </dgm:presLayoutVars>
      </dgm:prSet>
      <dgm:spPr/>
    </dgm:pt>
    <dgm:pt modelId="{1ADB8562-16F2-49BB-B8A5-E704320B5785}" type="pres">
      <dgm:prSet presAssocID="{84C867C2-66FC-4C5D-91EF-163ADEB69E85}" presName="sibTrans" presStyleLbl="bgSibTrans2D1" presStyleIdx="8" presStyleCnt="11"/>
      <dgm:spPr/>
    </dgm:pt>
    <dgm:pt modelId="{A9425DB4-91EC-4D15-AF86-2F42D1D38ABB}" type="pres">
      <dgm:prSet presAssocID="{207C7BCD-E5BE-4335-9C93-8093D96FD1A3}" presName="compNode" presStyleCnt="0"/>
      <dgm:spPr/>
    </dgm:pt>
    <dgm:pt modelId="{7FEE2E55-FF9C-42DD-88EE-EC15B26B796E}" type="pres">
      <dgm:prSet presAssocID="{207C7BCD-E5BE-4335-9C93-8093D96FD1A3}" presName="dummyConnPt" presStyleCnt="0"/>
      <dgm:spPr/>
    </dgm:pt>
    <dgm:pt modelId="{911EECA5-960E-44AB-8F52-BD2663F44A82}" type="pres">
      <dgm:prSet presAssocID="{207C7BCD-E5BE-4335-9C93-8093D96FD1A3}" presName="node" presStyleLbl="node1" presStyleIdx="9" presStyleCnt="12" custScaleX="162583">
        <dgm:presLayoutVars>
          <dgm:bulletEnabled val="1"/>
        </dgm:presLayoutVars>
      </dgm:prSet>
      <dgm:spPr/>
    </dgm:pt>
    <dgm:pt modelId="{536DF33C-8F92-4EAA-8352-45EC61BC02F8}" type="pres">
      <dgm:prSet presAssocID="{CD6554FD-9E65-4FD2-9EB8-D6AAA2C41F96}" presName="sibTrans" presStyleLbl="bgSibTrans2D1" presStyleIdx="9" presStyleCnt="11"/>
      <dgm:spPr/>
    </dgm:pt>
    <dgm:pt modelId="{B466D4B7-D51A-41D9-826D-4D280D417AE1}" type="pres">
      <dgm:prSet presAssocID="{19AAB924-6052-4238-AAD5-BCE4D95FD1EE}" presName="compNode" presStyleCnt="0"/>
      <dgm:spPr/>
    </dgm:pt>
    <dgm:pt modelId="{840658BE-9508-4144-A7D4-7DA971D31DE4}" type="pres">
      <dgm:prSet presAssocID="{19AAB924-6052-4238-AAD5-BCE4D95FD1EE}" presName="dummyConnPt" presStyleCnt="0"/>
      <dgm:spPr/>
    </dgm:pt>
    <dgm:pt modelId="{919C049B-5B24-4072-B6A2-0CC6940FFF23}" type="pres">
      <dgm:prSet presAssocID="{19AAB924-6052-4238-AAD5-BCE4D95FD1EE}" presName="node" presStyleLbl="node1" presStyleIdx="10" presStyleCnt="12" custScaleX="158296">
        <dgm:presLayoutVars>
          <dgm:bulletEnabled val="1"/>
        </dgm:presLayoutVars>
      </dgm:prSet>
      <dgm:spPr/>
    </dgm:pt>
    <dgm:pt modelId="{D63BBF5A-629E-4EBF-AC11-4F346B842EFA}" type="pres">
      <dgm:prSet presAssocID="{2F165931-173F-4482-A1EC-D309D3600205}" presName="sibTrans" presStyleLbl="bgSibTrans2D1" presStyleIdx="10" presStyleCnt="11"/>
      <dgm:spPr/>
    </dgm:pt>
    <dgm:pt modelId="{96E91940-2C47-4216-AE3B-B0BB3D8720FC}" type="pres">
      <dgm:prSet presAssocID="{01306D8A-E4BB-48FA-AE83-04CCA7C3AFF2}" presName="compNode" presStyleCnt="0"/>
      <dgm:spPr/>
    </dgm:pt>
    <dgm:pt modelId="{FA2BBF97-98EB-48D3-8332-DE5996C21870}" type="pres">
      <dgm:prSet presAssocID="{01306D8A-E4BB-48FA-AE83-04CCA7C3AFF2}" presName="dummyConnPt" presStyleCnt="0"/>
      <dgm:spPr/>
    </dgm:pt>
    <dgm:pt modelId="{A3C2FDA2-9ADD-47FB-9BC1-2A433BB27198}" type="pres">
      <dgm:prSet presAssocID="{01306D8A-E4BB-48FA-AE83-04CCA7C3AFF2}" presName="node" presStyleLbl="node1" presStyleIdx="11" presStyleCnt="12" custScaleX="147866">
        <dgm:presLayoutVars>
          <dgm:bulletEnabled val="1"/>
        </dgm:presLayoutVars>
      </dgm:prSet>
      <dgm:spPr/>
    </dgm:pt>
  </dgm:ptLst>
  <dgm:cxnLst>
    <dgm:cxn modelId="{0E5C2205-1935-4E24-AD93-D027008DBCB7}" type="presOf" srcId="{DC2FB386-BFE7-4647-B597-ACD48217F4D4}" destId="{2C1185E0-EDB8-4EBF-8D0D-9E9C62E50FF7}" srcOrd="0" destOrd="0" presId="urn:microsoft.com/office/officeart/2005/8/layout/bProcess4"/>
    <dgm:cxn modelId="{82D65306-E358-4DA2-9A40-60ACB911F14C}" type="presOf" srcId="{1879E29F-DC51-41E7-8E70-3C459379BFF4}" destId="{531326F4-3B62-4601-B7C2-B444B672E289}" srcOrd="0" destOrd="0" presId="urn:microsoft.com/office/officeart/2005/8/layout/bProcess4"/>
    <dgm:cxn modelId="{90E22111-39DC-4BEC-B104-436476459768}" srcId="{95DD55A5-CD16-46CE-9F10-80A18CF26A0C}" destId="{574BC39F-0E11-4693-AE14-8CCA66B01DEA}" srcOrd="5" destOrd="0" parTransId="{D96D992C-72B1-4999-A073-2B5DEC319222}" sibTransId="{B89E1AFD-D0A2-4C78-AB39-A5C04F1B6AB8}"/>
    <dgm:cxn modelId="{B6294B19-BDC4-44FE-BE91-CC70F1C193FE}" type="presOf" srcId="{207C7BCD-E5BE-4335-9C93-8093D96FD1A3}" destId="{911EECA5-960E-44AB-8F52-BD2663F44A82}" srcOrd="0" destOrd="0" presId="urn:microsoft.com/office/officeart/2005/8/layout/bProcess4"/>
    <dgm:cxn modelId="{D5D9831E-2884-4357-8FEA-CA9EE080326D}" type="presOf" srcId="{B89E1AFD-D0A2-4C78-AB39-A5C04F1B6AB8}" destId="{A31D6CB6-5D67-4DD6-9A59-66A587B9E4B3}" srcOrd="0" destOrd="0" presId="urn:microsoft.com/office/officeart/2005/8/layout/bProcess4"/>
    <dgm:cxn modelId="{A6BC2321-CF77-4AE2-B194-651C7C58C99D}" type="presOf" srcId="{211B2771-322F-4324-BEDA-5AD5F7F9148B}" destId="{5F79599D-F9D0-4363-83A1-0423ED937B98}" srcOrd="0" destOrd="0" presId="urn:microsoft.com/office/officeart/2005/8/layout/bProcess4"/>
    <dgm:cxn modelId="{448F6121-A465-4728-AD4E-C90CC8A46075}" srcId="{95DD55A5-CD16-46CE-9F10-80A18CF26A0C}" destId="{E895BFD4-678B-4C2B-AD1F-592D61F27711}" srcOrd="7" destOrd="0" parTransId="{D8B83A2C-9624-4FA9-B836-4726FE3DB566}" sibTransId="{98B892E0-FF60-4EFD-A7A2-333093148D8A}"/>
    <dgm:cxn modelId="{A11E7828-1541-491E-97FB-04ADB14A1872}" srcId="{95DD55A5-CD16-46CE-9F10-80A18CF26A0C}" destId="{211B2771-322F-4324-BEDA-5AD5F7F9148B}" srcOrd="8" destOrd="0" parTransId="{F957F033-124B-44B9-B266-37FB1573E740}" sibTransId="{84C867C2-66FC-4C5D-91EF-163ADEB69E85}"/>
    <dgm:cxn modelId="{BB345C2F-78A9-48A7-9C65-4A92A1BE722A}" type="presOf" srcId="{95DD55A5-CD16-46CE-9F10-80A18CF26A0C}" destId="{4F3DEDF0-6DD7-457F-A491-282C9B9015C7}" srcOrd="0" destOrd="0" presId="urn:microsoft.com/office/officeart/2005/8/layout/bProcess4"/>
    <dgm:cxn modelId="{DA647833-83F3-491C-AE39-6E8403C98835}" type="presOf" srcId="{6E1F5FEA-F5CB-40C9-81E0-EE40154F76F2}" destId="{12B83929-32B4-480B-8581-A7920FAA8E89}" srcOrd="0" destOrd="0" presId="urn:microsoft.com/office/officeart/2005/8/layout/bProcess4"/>
    <dgm:cxn modelId="{DC04CF35-39AE-4021-923A-2839FEC7EE43}" type="presOf" srcId="{574BC39F-0E11-4693-AE14-8CCA66B01DEA}" destId="{21484C6A-F5EF-42BA-86AF-72CF5B5167C8}" srcOrd="0" destOrd="0" presId="urn:microsoft.com/office/officeart/2005/8/layout/bProcess4"/>
    <dgm:cxn modelId="{252E5336-275E-4E91-9F30-122679B04A6C}" srcId="{95DD55A5-CD16-46CE-9F10-80A18CF26A0C}" destId="{DC2FB386-BFE7-4647-B597-ACD48217F4D4}" srcOrd="2" destOrd="0" parTransId="{55ABF86D-5650-4ED8-871A-FB7DA032A1BF}" sibTransId="{E90763AB-A11F-4758-9582-C3C20A56DBF4}"/>
    <dgm:cxn modelId="{BB5ECA3A-3C1C-4974-823C-1CF6BCC53D87}" srcId="{95DD55A5-CD16-46CE-9F10-80A18CF26A0C}" destId="{1879E29F-DC51-41E7-8E70-3C459379BFF4}" srcOrd="4" destOrd="0" parTransId="{E3000A06-75F0-4511-A0B7-906A87BEC4FD}" sibTransId="{18356066-BDAB-47AF-B3D1-B00813FDDEBA}"/>
    <dgm:cxn modelId="{BAC5A65B-E384-4923-B881-08C82D8CE78C}" srcId="{95DD55A5-CD16-46CE-9F10-80A18CF26A0C}" destId="{C19ACD0D-4007-4F64-B6B8-44D8979C4FF8}" srcOrd="0" destOrd="0" parTransId="{A8AA0C90-ECCA-4677-A396-85C00003F414}" sibTransId="{563DBCC0-3FCC-4662-AB63-1E21DE4525A9}"/>
    <dgm:cxn modelId="{DBBA9363-BDCF-4B41-9EC5-F4DCE1DFE880}" srcId="{95DD55A5-CD16-46CE-9F10-80A18CF26A0C}" destId="{D8375E0A-B892-491B-B8F7-C8088B9A704D}" srcOrd="1" destOrd="0" parTransId="{836C9D68-2D50-4DEB-93E1-42DF48AC6D68}" sibTransId="{82D8549E-82E4-4DAC-B8B4-7C7B1AD855D9}"/>
    <dgm:cxn modelId="{07D6C747-3205-4219-B56C-F125F6387AE1}" srcId="{95DD55A5-CD16-46CE-9F10-80A18CF26A0C}" destId="{207C7BCD-E5BE-4335-9C93-8093D96FD1A3}" srcOrd="9" destOrd="0" parTransId="{A210EF75-B318-4425-B0C7-C389CFC6844A}" sibTransId="{CD6554FD-9E65-4FD2-9EB8-D6AAA2C41F96}"/>
    <dgm:cxn modelId="{4AAF3969-CD9D-4657-B308-B3152C9819FF}" srcId="{95DD55A5-CD16-46CE-9F10-80A18CF26A0C}" destId="{01306D8A-E4BB-48FA-AE83-04CCA7C3AFF2}" srcOrd="11" destOrd="0" parTransId="{73457936-3606-48B6-92A7-015107BC516A}" sibTransId="{A313DC40-B7FD-4B88-A8EC-53DA9CA327F8}"/>
    <dgm:cxn modelId="{7AB3386B-2A36-4612-9A48-55FE191FA16D}" type="presOf" srcId="{98B892E0-FF60-4EFD-A7A2-333093148D8A}" destId="{E27C5C70-C744-4AAC-87EF-EC064F8D4B5D}" srcOrd="0" destOrd="0" presId="urn:microsoft.com/office/officeart/2005/8/layout/bProcess4"/>
    <dgm:cxn modelId="{3047807D-F3E3-4B6B-978B-FF8515F889DF}" type="presOf" srcId="{E90763AB-A11F-4758-9582-C3C20A56DBF4}" destId="{E0B64C08-C88F-48D7-93BA-73DDB350A134}" srcOrd="0" destOrd="0" presId="urn:microsoft.com/office/officeart/2005/8/layout/bProcess4"/>
    <dgm:cxn modelId="{A942E38F-ED39-424A-A8E4-1046619F6A8D}" type="presOf" srcId="{84C867C2-66FC-4C5D-91EF-163ADEB69E85}" destId="{1ADB8562-16F2-49BB-B8A5-E704320B5785}" srcOrd="0" destOrd="0" presId="urn:microsoft.com/office/officeart/2005/8/layout/bProcess4"/>
    <dgm:cxn modelId="{3FB3DC92-8F72-4CD8-A050-B3C5A95E18BF}" srcId="{95DD55A5-CD16-46CE-9F10-80A18CF26A0C}" destId="{2F5CAD64-75E5-40CD-A64F-06B2E3BED66F}" srcOrd="3" destOrd="0" parTransId="{11E5B6FA-7321-4B42-8460-DA7E8CF744CA}" sibTransId="{0EF4D734-58AE-4A49-9767-00CC2C69C329}"/>
    <dgm:cxn modelId="{E2754D98-AF5F-41A2-AD07-54BBCD6D3736}" type="presOf" srcId="{C19ACD0D-4007-4F64-B6B8-44D8979C4FF8}" destId="{C6692DF0-8A1B-4EC2-BC8E-9E5C25AC7FCE}" srcOrd="0" destOrd="0" presId="urn:microsoft.com/office/officeart/2005/8/layout/bProcess4"/>
    <dgm:cxn modelId="{A6177F9A-EF52-4492-B1F7-ADEE1954FFED}" srcId="{95DD55A5-CD16-46CE-9F10-80A18CF26A0C}" destId="{6E1F5FEA-F5CB-40C9-81E0-EE40154F76F2}" srcOrd="6" destOrd="0" parTransId="{3CA56138-685F-4B3F-B11D-0391E2FE6CE8}" sibTransId="{FB7F5760-2E40-49A0-8BDC-8D465220EF32}"/>
    <dgm:cxn modelId="{E5CA72A1-55AD-48BD-8FE2-CAB8F9661804}" type="presOf" srcId="{2F5CAD64-75E5-40CD-A64F-06B2E3BED66F}" destId="{A104F44E-3C40-4111-A1A6-91E643F2D535}" srcOrd="0" destOrd="0" presId="urn:microsoft.com/office/officeart/2005/8/layout/bProcess4"/>
    <dgm:cxn modelId="{034927AA-4B09-4058-8749-66FF3D6BF4F4}" type="presOf" srcId="{FB7F5760-2E40-49A0-8BDC-8D465220EF32}" destId="{F0C07988-87A7-4E93-9FED-01792127A641}" srcOrd="0" destOrd="0" presId="urn:microsoft.com/office/officeart/2005/8/layout/bProcess4"/>
    <dgm:cxn modelId="{2A014FAB-8BBD-49CA-9010-8B3391BF7790}" type="presOf" srcId="{E895BFD4-678B-4C2B-AD1F-592D61F27711}" destId="{BFE4DB8E-3AF6-4231-BFA0-E644A45C68D4}" srcOrd="0" destOrd="0" presId="urn:microsoft.com/office/officeart/2005/8/layout/bProcess4"/>
    <dgm:cxn modelId="{5F11F9B7-93A6-4ACA-A6C2-CCAC380820DF}" type="presOf" srcId="{82D8549E-82E4-4DAC-B8B4-7C7B1AD855D9}" destId="{534864D2-050D-41A4-B7ED-63EDA3B63A99}" srcOrd="0" destOrd="0" presId="urn:microsoft.com/office/officeart/2005/8/layout/bProcess4"/>
    <dgm:cxn modelId="{D72F23C0-7868-43DF-8BA5-816758F904E5}" type="presOf" srcId="{18356066-BDAB-47AF-B3D1-B00813FDDEBA}" destId="{BDECD05F-330B-47D1-8F21-7FFB67888B70}" srcOrd="0" destOrd="0" presId="urn:microsoft.com/office/officeart/2005/8/layout/bProcess4"/>
    <dgm:cxn modelId="{757600C2-A001-48E4-AEEE-08F34472E85E}" type="presOf" srcId="{2F165931-173F-4482-A1EC-D309D3600205}" destId="{D63BBF5A-629E-4EBF-AC11-4F346B842EFA}" srcOrd="0" destOrd="0" presId="urn:microsoft.com/office/officeart/2005/8/layout/bProcess4"/>
    <dgm:cxn modelId="{5F6297C6-5414-441A-A788-0E43646C9F82}" type="presOf" srcId="{19AAB924-6052-4238-AAD5-BCE4D95FD1EE}" destId="{919C049B-5B24-4072-B6A2-0CC6940FFF23}" srcOrd="0" destOrd="0" presId="urn:microsoft.com/office/officeart/2005/8/layout/bProcess4"/>
    <dgm:cxn modelId="{819B95DC-BAC9-4DB8-B31A-8D82CF0FCDA6}" srcId="{95DD55A5-CD16-46CE-9F10-80A18CF26A0C}" destId="{19AAB924-6052-4238-AAD5-BCE4D95FD1EE}" srcOrd="10" destOrd="0" parTransId="{DA422B18-966A-454F-8C7E-AA7342E9E241}" sibTransId="{2F165931-173F-4482-A1EC-D309D3600205}"/>
    <dgm:cxn modelId="{EE9D9EE8-1B53-40A8-B4A9-6EC173D68538}" type="presOf" srcId="{0EF4D734-58AE-4A49-9767-00CC2C69C329}" destId="{48BD08DD-A406-4353-908B-6B78B7B07826}" srcOrd="0" destOrd="0" presId="urn:microsoft.com/office/officeart/2005/8/layout/bProcess4"/>
    <dgm:cxn modelId="{5D5A7BEA-1331-4EAE-8D37-3FBF18FAFA98}" type="presOf" srcId="{563DBCC0-3FCC-4662-AB63-1E21DE4525A9}" destId="{7FC66C7E-66F8-44C9-A7B3-72D1145E2F6C}" srcOrd="0" destOrd="0" presId="urn:microsoft.com/office/officeart/2005/8/layout/bProcess4"/>
    <dgm:cxn modelId="{5251BAEA-C22F-47D7-B696-61506B13AE8C}" type="presOf" srcId="{01306D8A-E4BB-48FA-AE83-04CCA7C3AFF2}" destId="{A3C2FDA2-9ADD-47FB-9BC1-2A433BB27198}" srcOrd="0" destOrd="0" presId="urn:microsoft.com/office/officeart/2005/8/layout/bProcess4"/>
    <dgm:cxn modelId="{6715C1F1-C58C-4B0F-B0B4-BCD0E5B4EA9C}" type="presOf" srcId="{CD6554FD-9E65-4FD2-9EB8-D6AAA2C41F96}" destId="{536DF33C-8F92-4EAA-8352-45EC61BC02F8}" srcOrd="0" destOrd="0" presId="urn:microsoft.com/office/officeart/2005/8/layout/bProcess4"/>
    <dgm:cxn modelId="{A8D875F5-31B2-4731-8A33-CB567A0C0312}" type="presOf" srcId="{D8375E0A-B892-491B-B8F7-C8088B9A704D}" destId="{5EC73FCD-80AB-4B31-9193-52731B1C39C1}" srcOrd="0" destOrd="0" presId="urn:microsoft.com/office/officeart/2005/8/layout/bProcess4"/>
    <dgm:cxn modelId="{70165E8C-B6A3-41DD-A677-BAC6F5FCAEB3}" type="presParOf" srcId="{4F3DEDF0-6DD7-457F-A491-282C9B9015C7}" destId="{CAD59743-CF1C-4788-935C-2508BA58C69B}" srcOrd="0" destOrd="0" presId="urn:microsoft.com/office/officeart/2005/8/layout/bProcess4"/>
    <dgm:cxn modelId="{774ED93C-0DA2-45FE-ADD5-6E133FEA3477}" type="presParOf" srcId="{CAD59743-CF1C-4788-935C-2508BA58C69B}" destId="{2C0BA5B7-326B-44FF-A2A0-22175A55B98F}" srcOrd="0" destOrd="0" presId="urn:microsoft.com/office/officeart/2005/8/layout/bProcess4"/>
    <dgm:cxn modelId="{9C047117-8A5D-4B38-8852-5B9A89642014}" type="presParOf" srcId="{CAD59743-CF1C-4788-935C-2508BA58C69B}" destId="{C6692DF0-8A1B-4EC2-BC8E-9E5C25AC7FCE}" srcOrd="1" destOrd="0" presId="urn:microsoft.com/office/officeart/2005/8/layout/bProcess4"/>
    <dgm:cxn modelId="{65C2BCE2-17A6-4E15-AE51-3204D8DA2ACE}" type="presParOf" srcId="{4F3DEDF0-6DD7-457F-A491-282C9B9015C7}" destId="{7FC66C7E-66F8-44C9-A7B3-72D1145E2F6C}" srcOrd="1" destOrd="0" presId="urn:microsoft.com/office/officeart/2005/8/layout/bProcess4"/>
    <dgm:cxn modelId="{2BC51020-BDCC-4A14-AA2A-7865EB30B29D}" type="presParOf" srcId="{4F3DEDF0-6DD7-457F-A491-282C9B9015C7}" destId="{DCDBDD6D-1D20-4A5F-9DC2-C68C9E148E56}" srcOrd="2" destOrd="0" presId="urn:microsoft.com/office/officeart/2005/8/layout/bProcess4"/>
    <dgm:cxn modelId="{FF7A68FF-4428-4BD9-9BDE-B2F104079354}" type="presParOf" srcId="{DCDBDD6D-1D20-4A5F-9DC2-C68C9E148E56}" destId="{4F9012F8-C5FF-409D-8CB8-0E90FC7A6CBA}" srcOrd="0" destOrd="0" presId="urn:microsoft.com/office/officeart/2005/8/layout/bProcess4"/>
    <dgm:cxn modelId="{3ADC88F0-FD7B-4781-B863-F3FDAA89EB99}" type="presParOf" srcId="{DCDBDD6D-1D20-4A5F-9DC2-C68C9E148E56}" destId="{5EC73FCD-80AB-4B31-9193-52731B1C39C1}" srcOrd="1" destOrd="0" presId="urn:microsoft.com/office/officeart/2005/8/layout/bProcess4"/>
    <dgm:cxn modelId="{E52EC623-0FDA-4905-A06C-34A192B96BDD}" type="presParOf" srcId="{4F3DEDF0-6DD7-457F-A491-282C9B9015C7}" destId="{534864D2-050D-41A4-B7ED-63EDA3B63A99}" srcOrd="3" destOrd="0" presId="urn:microsoft.com/office/officeart/2005/8/layout/bProcess4"/>
    <dgm:cxn modelId="{E8287305-896F-479A-8A47-4A335A8B3310}" type="presParOf" srcId="{4F3DEDF0-6DD7-457F-A491-282C9B9015C7}" destId="{5FBF8B88-A544-40EB-87EC-679A41DB1D0B}" srcOrd="4" destOrd="0" presId="urn:microsoft.com/office/officeart/2005/8/layout/bProcess4"/>
    <dgm:cxn modelId="{1AAB3471-A964-41CC-8C26-0D116A5B7444}" type="presParOf" srcId="{5FBF8B88-A544-40EB-87EC-679A41DB1D0B}" destId="{8E25783B-6399-4986-96E6-88FC734AE50B}" srcOrd="0" destOrd="0" presId="urn:microsoft.com/office/officeart/2005/8/layout/bProcess4"/>
    <dgm:cxn modelId="{F03B2CBA-B568-46D4-87F6-D7C5874FA184}" type="presParOf" srcId="{5FBF8B88-A544-40EB-87EC-679A41DB1D0B}" destId="{2C1185E0-EDB8-4EBF-8D0D-9E9C62E50FF7}" srcOrd="1" destOrd="0" presId="urn:microsoft.com/office/officeart/2005/8/layout/bProcess4"/>
    <dgm:cxn modelId="{625A4990-AC8E-48B7-ADFF-524643FBFC06}" type="presParOf" srcId="{4F3DEDF0-6DD7-457F-A491-282C9B9015C7}" destId="{E0B64C08-C88F-48D7-93BA-73DDB350A134}" srcOrd="5" destOrd="0" presId="urn:microsoft.com/office/officeart/2005/8/layout/bProcess4"/>
    <dgm:cxn modelId="{00D211B2-7630-4D7E-91B3-906A0F7589C5}" type="presParOf" srcId="{4F3DEDF0-6DD7-457F-A491-282C9B9015C7}" destId="{831D46E1-EB91-418A-B95B-9755C3401888}" srcOrd="6" destOrd="0" presId="urn:microsoft.com/office/officeart/2005/8/layout/bProcess4"/>
    <dgm:cxn modelId="{9C004385-9EEA-4BB8-B795-2BF446D834C3}" type="presParOf" srcId="{831D46E1-EB91-418A-B95B-9755C3401888}" destId="{D596CD76-33B4-4579-B1FC-CF595FE1B2E4}" srcOrd="0" destOrd="0" presId="urn:microsoft.com/office/officeart/2005/8/layout/bProcess4"/>
    <dgm:cxn modelId="{E208F3A1-DF3E-4FC5-B13E-1BB061ADC648}" type="presParOf" srcId="{831D46E1-EB91-418A-B95B-9755C3401888}" destId="{A104F44E-3C40-4111-A1A6-91E643F2D535}" srcOrd="1" destOrd="0" presId="urn:microsoft.com/office/officeart/2005/8/layout/bProcess4"/>
    <dgm:cxn modelId="{24ABA06E-5B9C-44CC-9009-F59544F544CD}" type="presParOf" srcId="{4F3DEDF0-6DD7-457F-A491-282C9B9015C7}" destId="{48BD08DD-A406-4353-908B-6B78B7B07826}" srcOrd="7" destOrd="0" presId="urn:microsoft.com/office/officeart/2005/8/layout/bProcess4"/>
    <dgm:cxn modelId="{B787C77A-530D-465C-A396-6F4B861ACE78}" type="presParOf" srcId="{4F3DEDF0-6DD7-457F-A491-282C9B9015C7}" destId="{0145A2CC-4C05-4879-9DEA-348819012E54}" srcOrd="8" destOrd="0" presId="urn:microsoft.com/office/officeart/2005/8/layout/bProcess4"/>
    <dgm:cxn modelId="{76D62C74-F81A-442C-9274-F07C8328273D}" type="presParOf" srcId="{0145A2CC-4C05-4879-9DEA-348819012E54}" destId="{1548AB72-69F7-48FA-A550-0B04E038DC48}" srcOrd="0" destOrd="0" presId="urn:microsoft.com/office/officeart/2005/8/layout/bProcess4"/>
    <dgm:cxn modelId="{A4EB5A21-AC34-4586-9924-1C0AF037A7CF}" type="presParOf" srcId="{0145A2CC-4C05-4879-9DEA-348819012E54}" destId="{531326F4-3B62-4601-B7C2-B444B672E289}" srcOrd="1" destOrd="0" presId="urn:microsoft.com/office/officeart/2005/8/layout/bProcess4"/>
    <dgm:cxn modelId="{A622F1CE-10D6-4EE2-AF30-365644CA7D1F}" type="presParOf" srcId="{4F3DEDF0-6DD7-457F-A491-282C9B9015C7}" destId="{BDECD05F-330B-47D1-8F21-7FFB67888B70}" srcOrd="9" destOrd="0" presId="urn:microsoft.com/office/officeart/2005/8/layout/bProcess4"/>
    <dgm:cxn modelId="{B13DD913-0A3F-4646-BD68-F6C5231EBAD3}" type="presParOf" srcId="{4F3DEDF0-6DD7-457F-A491-282C9B9015C7}" destId="{4400C2E5-04ED-4C03-8B4E-75BDB86DCBB0}" srcOrd="10" destOrd="0" presId="urn:microsoft.com/office/officeart/2005/8/layout/bProcess4"/>
    <dgm:cxn modelId="{4225965E-41A8-4557-98E9-A0B3BDFECD11}" type="presParOf" srcId="{4400C2E5-04ED-4C03-8B4E-75BDB86DCBB0}" destId="{AC8F13D1-1A5E-4B84-A150-475AD3F042CD}" srcOrd="0" destOrd="0" presId="urn:microsoft.com/office/officeart/2005/8/layout/bProcess4"/>
    <dgm:cxn modelId="{F353B024-09DC-44BC-83C9-7560CA2226D8}" type="presParOf" srcId="{4400C2E5-04ED-4C03-8B4E-75BDB86DCBB0}" destId="{21484C6A-F5EF-42BA-86AF-72CF5B5167C8}" srcOrd="1" destOrd="0" presId="urn:microsoft.com/office/officeart/2005/8/layout/bProcess4"/>
    <dgm:cxn modelId="{8AB3A673-0F45-4844-9ED4-8765C7E8E828}" type="presParOf" srcId="{4F3DEDF0-6DD7-457F-A491-282C9B9015C7}" destId="{A31D6CB6-5D67-4DD6-9A59-66A587B9E4B3}" srcOrd="11" destOrd="0" presId="urn:microsoft.com/office/officeart/2005/8/layout/bProcess4"/>
    <dgm:cxn modelId="{61A16834-2A8B-495F-9ED2-3AB3A966B24E}" type="presParOf" srcId="{4F3DEDF0-6DD7-457F-A491-282C9B9015C7}" destId="{A4BEC4E7-EA8A-43BD-8B93-4F0AB9B8F8AB}" srcOrd="12" destOrd="0" presId="urn:microsoft.com/office/officeart/2005/8/layout/bProcess4"/>
    <dgm:cxn modelId="{984B2468-E566-42CE-B818-8C0EB29D363F}" type="presParOf" srcId="{A4BEC4E7-EA8A-43BD-8B93-4F0AB9B8F8AB}" destId="{45BBB9ED-55BD-43FF-A874-AB3126C0EFFC}" srcOrd="0" destOrd="0" presId="urn:microsoft.com/office/officeart/2005/8/layout/bProcess4"/>
    <dgm:cxn modelId="{9D43AB08-BDA7-41D3-817E-A429CA3856FB}" type="presParOf" srcId="{A4BEC4E7-EA8A-43BD-8B93-4F0AB9B8F8AB}" destId="{12B83929-32B4-480B-8581-A7920FAA8E89}" srcOrd="1" destOrd="0" presId="urn:microsoft.com/office/officeart/2005/8/layout/bProcess4"/>
    <dgm:cxn modelId="{050CE1B0-4ED8-45E6-9499-F031EFDCCCA5}" type="presParOf" srcId="{4F3DEDF0-6DD7-457F-A491-282C9B9015C7}" destId="{F0C07988-87A7-4E93-9FED-01792127A641}" srcOrd="13" destOrd="0" presId="urn:microsoft.com/office/officeart/2005/8/layout/bProcess4"/>
    <dgm:cxn modelId="{0F7587AD-2BE0-41AA-9FD6-BD0014ACE2FC}" type="presParOf" srcId="{4F3DEDF0-6DD7-457F-A491-282C9B9015C7}" destId="{F18C8955-D8AC-48AE-AD27-508440C7AB19}" srcOrd="14" destOrd="0" presId="urn:microsoft.com/office/officeart/2005/8/layout/bProcess4"/>
    <dgm:cxn modelId="{74B85904-E540-4B0B-83DF-E8FF0BF5F924}" type="presParOf" srcId="{F18C8955-D8AC-48AE-AD27-508440C7AB19}" destId="{85B99DE9-139D-4134-B7B5-84ACE4DA3B79}" srcOrd="0" destOrd="0" presId="urn:microsoft.com/office/officeart/2005/8/layout/bProcess4"/>
    <dgm:cxn modelId="{6F7246BA-8DCA-4C75-8F05-3BF8EE2CB1B1}" type="presParOf" srcId="{F18C8955-D8AC-48AE-AD27-508440C7AB19}" destId="{BFE4DB8E-3AF6-4231-BFA0-E644A45C68D4}" srcOrd="1" destOrd="0" presId="urn:microsoft.com/office/officeart/2005/8/layout/bProcess4"/>
    <dgm:cxn modelId="{0FEDC9FA-4225-449D-AB16-FD58D0FB5435}" type="presParOf" srcId="{4F3DEDF0-6DD7-457F-A491-282C9B9015C7}" destId="{E27C5C70-C744-4AAC-87EF-EC064F8D4B5D}" srcOrd="15" destOrd="0" presId="urn:microsoft.com/office/officeart/2005/8/layout/bProcess4"/>
    <dgm:cxn modelId="{31365C20-337A-47A2-B5CF-CA085861A817}" type="presParOf" srcId="{4F3DEDF0-6DD7-457F-A491-282C9B9015C7}" destId="{D43FA0CC-0FE7-4655-9BA9-6E5C9FC345C5}" srcOrd="16" destOrd="0" presId="urn:microsoft.com/office/officeart/2005/8/layout/bProcess4"/>
    <dgm:cxn modelId="{B3D6AF13-9331-419A-B438-DAA95CD5DFCB}" type="presParOf" srcId="{D43FA0CC-0FE7-4655-9BA9-6E5C9FC345C5}" destId="{143113F9-53D3-4EE8-9CAA-93BA1C2707F0}" srcOrd="0" destOrd="0" presId="urn:microsoft.com/office/officeart/2005/8/layout/bProcess4"/>
    <dgm:cxn modelId="{0048EFD6-E532-4086-BDCB-A7AE4B18FC4B}" type="presParOf" srcId="{D43FA0CC-0FE7-4655-9BA9-6E5C9FC345C5}" destId="{5F79599D-F9D0-4363-83A1-0423ED937B98}" srcOrd="1" destOrd="0" presId="urn:microsoft.com/office/officeart/2005/8/layout/bProcess4"/>
    <dgm:cxn modelId="{9779CF67-CB32-47D0-8BC2-6A7E062B27D9}" type="presParOf" srcId="{4F3DEDF0-6DD7-457F-A491-282C9B9015C7}" destId="{1ADB8562-16F2-49BB-B8A5-E704320B5785}" srcOrd="17" destOrd="0" presId="urn:microsoft.com/office/officeart/2005/8/layout/bProcess4"/>
    <dgm:cxn modelId="{15B6EBDC-1F87-45F2-B991-6B876B875F88}" type="presParOf" srcId="{4F3DEDF0-6DD7-457F-A491-282C9B9015C7}" destId="{A9425DB4-91EC-4D15-AF86-2F42D1D38ABB}" srcOrd="18" destOrd="0" presId="urn:microsoft.com/office/officeart/2005/8/layout/bProcess4"/>
    <dgm:cxn modelId="{ED349F7F-00E4-4278-9AE3-CC5EB8A2454E}" type="presParOf" srcId="{A9425DB4-91EC-4D15-AF86-2F42D1D38ABB}" destId="{7FEE2E55-FF9C-42DD-88EE-EC15B26B796E}" srcOrd="0" destOrd="0" presId="urn:microsoft.com/office/officeart/2005/8/layout/bProcess4"/>
    <dgm:cxn modelId="{FA6F4519-097A-4380-B148-F6DDFFAF736C}" type="presParOf" srcId="{A9425DB4-91EC-4D15-AF86-2F42D1D38ABB}" destId="{911EECA5-960E-44AB-8F52-BD2663F44A82}" srcOrd="1" destOrd="0" presId="urn:microsoft.com/office/officeart/2005/8/layout/bProcess4"/>
    <dgm:cxn modelId="{342151BF-15F3-46DA-98DD-3E18091CF478}" type="presParOf" srcId="{4F3DEDF0-6DD7-457F-A491-282C9B9015C7}" destId="{536DF33C-8F92-4EAA-8352-45EC61BC02F8}" srcOrd="19" destOrd="0" presId="urn:microsoft.com/office/officeart/2005/8/layout/bProcess4"/>
    <dgm:cxn modelId="{0F3CEDA3-0C59-4075-A94E-D4E69791F50F}" type="presParOf" srcId="{4F3DEDF0-6DD7-457F-A491-282C9B9015C7}" destId="{B466D4B7-D51A-41D9-826D-4D280D417AE1}" srcOrd="20" destOrd="0" presId="urn:microsoft.com/office/officeart/2005/8/layout/bProcess4"/>
    <dgm:cxn modelId="{6BB27ED3-799E-488F-9C94-20061B3F3925}" type="presParOf" srcId="{B466D4B7-D51A-41D9-826D-4D280D417AE1}" destId="{840658BE-9508-4144-A7D4-7DA971D31DE4}" srcOrd="0" destOrd="0" presId="urn:microsoft.com/office/officeart/2005/8/layout/bProcess4"/>
    <dgm:cxn modelId="{9C730D69-B492-4A7D-9052-E1E9B62F9016}" type="presParOf" srcId="{B466D4B7-D51A-41D9-826D-4D280D417AE1}" destId="{919C049B-5B24-4072-B6A2-0CC6940FFF23}" srcOrd="1" destOrd="0" presId="urn:microsoft.com/office/officeart/2005/8/layout/bProcess4"/>
    <dgm:cxn modelId="{FA2E9A4D-1FA2-4ED5-8DA1-16079B4EAA1E}" type="presParOf" srcId="{4F3DEDF0-6DD7-457F-A491-282C9B9015C7}" destId="{D63BBF5A-629E-4EBF-AC11-4F346B842EFA}" srcOrd="21" destOrd="0" presId="urn:microsoft.com/office/officeart/2005/8/layout/bProcess4"/>
    <dgm:cxn modelId="{291B69B1-06CA-4D0F-9B5F-59B9B1A48AD4}" type="presParOf" srcId="{4F3DEDF0-6DD7-457F-A491-282C9B9015C7}" destId="{96E91940-2C47-4216-AE3B-B0BB3D8720FC}" srcOrd="22" destOrd="0" presId="urn:microsoft.com/office/officeart/2005/8/layout/bProcess4"/>
    <dgm:cxn modelId="{9234B75A-84B9-4C3A-8505-50E04BD94EE7}" type="presParOf" srcId="{96E91940-2C47-4216-AE3B-B0BB3D8720FC}" destId="{FA2BBF97-98EB-48D3-8332-DE5996C21870}" srcOrd="0" destOrd="0" presId="urn:microsoft.com/office/officeart/2005/8/layout/bProcess4"/>
    <dgm:cxn modelId="{7DCE9732-CCEA-4887-AF99-7DF3E815C196}" type="presParOf" srcId="{96E91940-2C47-4216-AE3B-B0BB3D8720FC}" destId="{A3C2FDA2-9ADD-47FB-9BC1-2A433BB27198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0A383E2-3F32-48B0-9269-0BF9F119BB0E}" type="doc">
      <dgm:prSet loTypeId="urn:microsoft.com/office/officeart/2005/8/layout/hierarchy3" loCatId="list" qsTypeId="urn:microsoft.com/office/officeart/2005/8/quickstyle/3d4" qsCatId="3D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DB04F50B-A574-467F-8C6B-43190081E433}">
      <dgm:prSet phldrT="[Текст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https://fioco.ru/</a:t>
          </a:r>
          <a:endParaRPr lang="ru-RU" sz="2400" dirty="0"/>
        </a:p>
      </dgm:t>
    </dgm:pt>
    <dgm:pt modelId="{22897961-1E7E-4AFD-AAD4-DF7FEEE528D0}" type="parTrans" cxnId="{973EB7D5-B15D-4E27-8646-673268EB4F6D}">
      <dgm:prSet/>
      <dgm:spPr/>
      <dgm:t>
        <a:bodyPr/>
        <a:lstStyle/>
        <a:p>
          <a:endParaRPr lang="ru-RU"/>
        </a:p>
      </dgm:t>
    </dgm:pt>
    <dgm:pt modelId="{EFC201F4-BF47-440B-BC8B-65BB4FE6FA5E}" type="sibTrans" cxnId="{973EB7D5-B15D-4E27-8646-673268EB4F6D}">
      <dgm:prSet/>
      <dgm:spPr/>
      <dgm:t>
        <a:bodyPr/>
        <a:lstStyle/>
        <a:p>
          <a:endParaRPr lang="ru-RU"/>
        </a:p>
      </dgm:t>
    </dgm:pt>
    <dgm:pt modelId="{2234B56C-76CB-4D26-884D-182F503FAD00}">
      <dgm:prSet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sz="2200" dirty="0">
              <a:latin typeface="Times New Roman" panose="02020603050405020304" pitchFamily="18" charset="0"/>
              <a:cs typeface="Times New Roman" panose="02020603050405020304" pitchFamily="18" charset="0"/>
            </a:rPr>
            <a:t>http://www.dpo-smolensk.ru/VPR/</a:t>
          </a:r>
          <a:endParaRPr lang="ru-RU" sz="2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6C86093-418F-4391-8C49-5E73546CE890}" type="parTrans" cxnId="{CA53C26C-7681-4150-9295-5771991FC51E}">
      <dgm:prSet/>
      <dgm:spPr/>
      <dgm:t>
        <a:bodyPr/>
        <a:lstStyle/>
        <a:p>
          <a:endParaRPr lang="ru-RU"/>
        </a:p>
      </dgm:t>
    </dgm:pt>
    <dgm:pt modelId="{F5DF3449-49ED-4FB6-93BC-2C0C64E2627C}" type="sibTrans" cxnId="{CA53C26C-7681-4150-9295-5771991FC51E}">
      <dgm:prSet/>
      <dgm:spPr/>
      <dgm:t>
        <a:bodyPr/>
        <a:lstStyle/>
        <a:p>
          <a:endParaRPr lang="ru-RU"/>
        </a:p>
      </dgm:t>
    </dgm:pt>
    <dgm:pt modelId="{0242916B-0A4C-45ED-A1E0-38F5025D45E2}">
      <dgm:prSet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http://school01-smol.ru/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3D6279-689D-4A8F-9EFD-E560AE54281F}" type="parTrans" cxnId="{4867C3A2-BE1A-4350-8183-EA8CC2C72CC6}">
      <dgm:prSet/>
      <dgm:spPr/>
      <dgm:t>
        <a:bodyPr/>
        <a:lstStyle/>
        <a:p>
          <a:endParaRPr lang="ru-RU"/>
        </a:p>
      </dgm:t>
    </dgm:pt>
    <dgm:pt modelId="{53FF133E-8B2C-4971-AE42-1E99BC560800}" type="sibTrans" cxnId="{4867C3A2-BE1A-4350-8183-EA8CC2C72CC6}">
      <dgm:prSet/>
      <dgm:spPr/>
      <dgm:t>
        <a:bodyPr/>
        <a:lstStyle/>
        <a:p>
          <a:endParaRPr lang="ru-RU"/>
        </a:p>
      </dgm:t>
    </dgm:pt>
    <dgm:pt modelId="{646E9446-88D2-4AA1-9FD5-EFDC811D10F2}">
      <dgm:prSet phldrT="[Текст]" custT="1"/>
      <dgm:spPr>
        <a:solidFill>
          <a:schemeClr val="bg2"/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200" dirty="0">
              <a:latin typeface="Times New Roman" panose="02020603050405020304" pitchFamily="18" charset="0"/>
              <a:cs typeface="Times New Roman" panose="02020603050405020304" pitchFamily="18" charset="0"/>
            </a:rPr>
            <a:t>Родительские собрания 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200" dirty="0">
              <a:latin typeface="Times New Roman" panose="02020603050405020304" pitchFamily="18" charset="0"/>
              <a:cs typeface="Times New Roman" panose="02020603050405020304" pitchFamily="18" charset="0"/>
            </a:rPr>
            <a:t>«ВПР в вопросах и ответах»</a:t>
          </a:r>
        </a:p>
        <a:p>
          <a:pPr marL="0" lvl="0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600" dirty="0"/>
        </a:p>
      </dgm:t>
    </dgm:pt>
    <dgm:pt modelId="{7B63D60E-9A8F-47CB-AEDE-5B42DE349F6F}" type="sibTrans" cxnId="{4F57EDC9-00A3-4042-B668-5F56FB574932}">
      <dgm:prSet/>
      <dgm:spPr/>
      <dgm:t>
        <a:bodyPr/>
        <a:lstStyle/>
        <a:p>
          <a:endParaRPr lang="ru-RU"/>
        </a:p>
      </dgm:t>
    </dgm:pt>
    <dgm:pt modelId="{1D23FF84-E2A1-45B7-AAB2-A7985D0388B1}" type="parTrans" cxnId="{4F57EDC9-00A3-4042-B668-5F56FB574932}">
      <dgm:prSet/>
      <dgm:spPr/>
      <dgm:t>
        <a:bodyPr/>
        <a:lstStyle/>
        <a:p>
          <a:endParaRPr lang="ru-RU"/>
        </a:p>
      </dgm:t>
    </dgm:pt>
    <dgm:pt modelId="{2657EF38-E16F-4747-82FE-41C05B77C1D8}">
      <dgm:prSet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Единый классный час </a:t>
          </a:r>
        </a:p>
        <a:p>
          <a:r>
            <a: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«Готовимся к ВПР»</a:t>
          </a:r>
        </a:p>
      </dgm:t>
    </dgm:pt>
    <dgm:pt modelId="{1C3AA8E8-FE5F-4B70-8237-D2E42000325E}" type="parTrans" cxnId="{B6556920-EB2C-4512-A586-D9C14C3A7C9A}">
      <dgm:prSet/>
      <dgm:spPr/>
      <dgm:t>
        <a:bodyPr/>
        <a:lstStyle/>
        <a:p>
          <a:endParaRPr lang="ru-RU"/>
        </a:p>
      </dgm:t>
    </dgm:pt>
    <dgm:pt modelId="{8CB92F10-CE4D-4EC0-9691-23C35D89034B}" type="sibTrans" cxnId="{B6556920-EB2C-4512-A586-D9C14C3A7C9A}">
      <dgm:prSet/>
      <dgm:spPr/>
      <dgm:t>
        <a:bodyPr/>
        <a:lstStyle/>
        <a:p>
          <a:endParaRPr lang="ru-RU"/>
        </a:p>
      </dgm:t>
    </dgm:pt>
    <dgm:pt modelId="{3255106D-96FE-464A-9CBC-685307A27FD8}">
      <dgm:prSet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Федеральные и региональные вебинары</a:t>
          </a:r>
        </a:p>
      </dgm:t>
    </dgm:pt>
    <dgm:pt modelId="{5D1FC2B9-A0BA-44D4-9C51-51A0D9256731}" type="parTrans" cxnId="{3EB02FC5-9D0C-4471-A614-A771D8087137}">
      <dgm:prSet/>
      <dgm:spPr/>
      <dgm:t>
        <a:bodyPr/>
        <a:lstStyle/>
        <a:p>
          <a:endParaRPr lang="ru-RU"/>
        </a:p>
      </dgm:t>
    </dgm:pt>
    <dgm:pt modelId="{5D2B040C-2457-465A-8889-1958B0E385D1}" type="sibTrans" cxnId="{3EB02FC5-9D0C-4471-A614-A771D8087137}">
      <dgm:prSet/>
      <dgm:spPr/>
      <dgm:t>
        <a:bodyPr/>
        <a:lstStyle/>
        <a:p>
          <a:endParaRPr lang="ru-RU"/>
        </a:p>
      </dgm:t>
    </dgm:pt>
    <dgm:pt modelId="{3001C62D-BAAB-420F-AD95-E496EFC3A0A0}" type="pres">
      <dgm:prSet presAssocID="{E0A383E2-3F32-48B0-9269-0BF9F119BB0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9330DFE-0233-4FA1-9B40-FB6187A8BB99}" type="pres">
      <dgm:prSet presAssocID="{DB04F50B-A574-467F-8C6B-43190081E433}" presName="root" presStyleCnt="0"/>
      <dgm:spPr/>
    </dgm:pt>
    <dgm:pt modelId="{67B2EB9A-E158-4B54-B336-92180DC89934}" type="pres">
      <dgm:prSet presAssocID="{DB04F50B-A574-467F-8C6B-43190081E433}" presName="rootComposite" presStyleCnt="0"/>
      <dgm:spPr/>
    </dgm:pt>
    <dgm:pt modelId="{122454A7-37E2-4E8D-A47B-35D86FDCE21B}" type="pres">
      <dgm:prSet presAssocID="{DB04F50B-A574-467F-8C6B-43190081E433}" presName="rootText" presStyleLbl="node1" presStyleIdx="0" presStyleCnt="2" custScaleX="124531"/>
      <dgm:spPr/>
    </dgm:pt>
    <dgm:pt modelId="{1808ECBD-8440-4CC9-B8D9-69DF33CA5F1D}" type="pres">
      <dgm:prSet presAssocID="{DB04F50B-A574-467F-8C6B-43190081E433}" presName="rootConnector" presStyleLbl="node1" presStyleIdx="0" presStyleCnt="2"/>
      <dgm:spPr/>
    </dgm:pt>
    <dgm:pt modelId="{1DF795E5-3565-45ED-A024-02ABEEA1E72B}" type="pres">
      <dgm:prSet presAssocID="{DB04F50B-A574-467F-8C6B-43190081E433}" presName="childShape" presStyleCnt="0"/>
      <dgm:spPr/>
    </dgm:pt>
    <dgm:pt modelId="{17C9B218-77EC-47F0-939F-746C0501C308}" type="pres">
      <dgm:prSet presAssocID="{56C86093-418F-4391-8C49-5E73546CE890}" presName="Name13" presStyleLbl="parChTrans1D2" presStyleIdx="0" presStyleCnt="4"/>
      <dgm:spPr/>
    </dgm:pt>
    <dgm:pt modelId="{039865C9-FB70-443F-AB9F-E0A2E343F6ED}" type="pres">
      <dgm:prSet presAssocID="{2234B56C-76CB-4D26-884D-182F503FAD00}" presName="childText" presStyleLbl="bgAcc1" presStyleIdx="0" presStyleCnt="4" custScaleX="139758">
        <dgm:presLayoutVars>
          <dgm:bulletEnabled val="1"/>
        </dgm:presLayoutVars>
      </dgm:prSet>
      <dgm:spPr/>
    </dgm:pt>
    <dgm:pt modelId="{F6928D7C-90B5-43EA-AB15-609E1C0256FE}" type="pres">
      <dgm:prSet presAssocID="{C33D6279-689D-4A8F-9EFD-E560AE54281F}" presName="Name13" presStyleLbl="parChTrans1D2" presStyleIdx="1" presStyleCnt="4"/>
      <dgm:spPr/>
    </dgm:pt>
    <dgm:pt modelId="{4B0D0228-3B71-47FF-88E4-6A03FCCB4E3A}" type="pres">
      <dgm:prSet presAssocID="{0242916B-0A4C-45ED-A1E0-38F5025D45E2}" presName="childText" presStyleLbl="bgAcc1" presStyleIdx="1" presStyleCnt="4" custScaleX="148831">
        <dgm:presLayoutVars>
          <dgm:bulletEnabled val="1"/>
        </dgm:presLayoutVars>
      </dgm:prSet>
      <dgm:spPr/>
    </dgm:pt>
    <dgm:pt modelId="{2D8817FD-B4E7-4EC2-8042-D51BC87DAF57}" type="pres">
      <dgm:prSet presAssocID="{646E9446-88D2-4AA1-9FD5-EFDC811D10F2}" presName="root" presStyleCnt="0"/>
      <dgm:spPr/>
    </dgm:pt>
    <dgm:pt modelId="{F72A053B-E33D-4D79-8229-0A43F1953769}" type="pres">
      <dgm:prSet presAssocID="{646E9446-88D2-4AA1-9FD5-EFDC811D10F2}" presName="rootComposite" presStyleCnt="0"/>
      <dgm:spPr/>
    </dgm:pt>
    <dgm:pt modelId="{B05A3456-5BCD-44BA-8E47-A3867505E804}" type="pres">
      <dgm:prSet presAssocID="{646E9446-88D2-4AA1-9FD5-EFDC811D10F2}" presName="rootText" presStyleLbl="node1" presStyleIdx="1" presStyleCnt="2" custScaleX="155643"/>
      <dgm:spPr/>
    </dgm:pt>
    <dgm:pt modelId="{A2AE0CEC-DAF1-42D3-8786-E8538AE99EDD}" type="pres">
      <dgm:prSet presAssocID="{646E9446-88D2-4AA1-9FD5-EFDC811D10F2}" presName="rootConnector" presStyleLbl="node1" presStyleIdx="1" presStyleCnt="2"/>
      <dgm:spPr/>
    </dgm:pt>
    <dgm:pt modelId="{B8D4D9CF-A472-4032-BAAB-8583CC75C299}" type="pres">
      <dgm:prSet presAssocID="{646E9446-88D2-4AA1-9FD5-EFDC811D10F2}" presName="childShape" presStyleCnt="0"/>
      <dgm:spPr/>
    </dgm:pt>
    <dgm:pt modelId="{20D31E81-5541-464F-82E3-0342021642D3}" type="pres">
      <dgm:prSet presAssocID="{1C3AA8E8-FE5F-4B70-8237-D2E42000325E}" presName="Name13" presStyleLbl="parChTrans1D2" presStyleIdx="2" presStyleCnt="4"/>
      <dgm:spPr/>
    </dgm:pt>
    <dgm:pt modelId="{68E4A211-30B1-4016-BC25-ADBC86532324}" type="pres">
      <dgm:prSet presAssocID="{2657EF38-E16F-4747-82FE-41C05B77C1D8}" presName="childText" presStyleLbl="bgAcc1" presStyleIdx="2" presStyleCnt="4" custScaleX="150077">
        <dgm:presLayoutVars>
          <dgm:bulletEnabled val="1"/>
        </dgm:presLayoutVars>
      </dgm:prSet>
      <dgm:spPr/>
    </dgm:pt>
    <dgm:pt modelId="{B6FAA9E4-F9CB-47D4-99A5-B58805351432}" type="pres">
      <dgm:prSet presAssocID="{5D1FC2B9-A0BA-44D4-9C51-51A0D9256731}" presName="Name13" presStyleLbl="parChTrans1D2" presStyleIdx="3" presStyleCnt="4"/>
      <dgm:spPr/>
    </dgm:pt>
    <dgm:pt modelId="{065429B2-B37B-4122-B8C2-BFE0D4B1AD43}" type="pres">
      <dgm:prSet presAssocID="{3255106D-96FE-464A-9CBC-685307A27FD8}" presName="childText" presStyleLbl="bgAcc1" presStyleIdx="3" presStyleCnt="4" custScaleX="174878">
        <dgm:presLayoutVars>
          <dgm:bulletEnabled val="1"/>
        </dgm:presLayoutVars>
      </dgm:prSet>
      <dgm:spPr/>
    </dgm:pt>
  </dgm:ptLst>
  <dgm:cxnLst>
    <dgm:cxn modelId="{A53DFE02-B3F0-4FB6-9008-81DD4074B396}" type="presOf" srcId="{E0A383E2-3F32-48B0-9269-0BF9F119BB0E}" destId="{3001C62D-BAAB-420F-AD95-E496EFC3A0A0}" srcOrd="0" destOrd="0" presId="urn:microsoft.com/office/officeart/2005/8/layout/hierarchy3"/>
    <dgm:cxn modelId="{B6556920-EB2C-4512-A586-D9C14C3A7C9A}" srcId="{646E9446-88D2-4AA1-9FD5-EFDC811D10F2}" destId="{2657EF38-E16F-4747-82FE-41C05B77C1D8}" srcOrd="0" destOrd="0" parTransId="{1C3AA8E8-FE5F-4B70-8237-D2E42000325E}" sibTransId="{8CB92F10-CE4D-4EC0-9691-23C35D89034B}"/>
    <dgm:cxn modelId="{734E7A2C-1CDB-40F6-881E-FCF4EECC531D}" type="presOf" srcId="{DB04F50B-A574-467F-8C6B-43190081E433}" destId="{122454A7-37E2-4E8D-A47B-35D86FDCE21B}" srcOrd="0" destOrd="0" presId="urn:microsoft.com/office/officeart/2005/8/layout/hierarchy3"/>
    <dgm:cxn modelId="{29E5F25C-4B68-40B7-8568-1F4BCA07164B}" type="presOf" srcId="{5D1FC2B9-A0BA-44D4-9C51-51A0D9256731}" destId="{B6FAA9E4-F9CB-47D4-99A5-B58805351432}" srcOrd="0" destOrd="0" presId="urn:microsoft.com/office/officeart/2005/8/layout/hierarchy3"/>
    <dgm:cxn modelId="{8859A568-203A-4E51-9768-D99A72B212EF}" type="presOf" srcId="{646E9446-88D2-4AA1-9FD5-EFDC811D10F2}" destId="{B05A3456-5BCD-44BA-8E47-A3867505E804}" srcOrd="0" destOrd="0" presId="urn:microsoft.com/office/officeart/2005/8/layout/hierarchy3"/>
    <dgm:cxn modelId="{CA53C26C-7681-4150-9295-5771991FC51E}" srcId="{DB04F50B-A574-467F-8C6B-43190081E433}" destId="{2234B56C-76CB-4D26-884D-182F503FAD00}" srcOrd="0" destOrd="0" parTransId="{56C86093-418F-4391-8C49-5E73546CE890}" sibTransId="{F5DF3449-49ED-4FB6-93BC-2C0C64E2627C}"/>
    <dgm:cxn modelId="{E526F150-260D-4291-B7DA-87716CCDD91F}" type="presOf" srcId="{1C3AA8E8-FE5F-4B70-8237-D2E42000325E}" destId="{20D31E81-5541-464F-82E3-0342021642D3}" srcOrd="0" destOrd="0" presId="urn:microsoft.com/office/officeart/2005/8/layout/hierarchy3"/>
    <dgm:cxn modelId="{A43DA57C-7B68-4E52-B79A-18ABA2F88D20}" type="presOf" srcId="{0242916B-0A4C-45ED-A1E0-38F5025D45E2}" destId="{4B0D0228-3B71-47FF-88E4-6A03FCCB4E3A}" srcOrd="0" destOrd="0" presId="urn:microsoft.com/office/officeart/2005/8/layout/hierarchy3"/>
    <dgm:cxn modelId="{9CFFB38F-B1A9-4F1C-BBE5-9753B5F85F04}" type="presOf" srcId="{C33D6279-689D-4A8F-9EFD-E560AE54281F}" destId="{F6928D7C-90B5-43EA-AB15-609E1C0256FE}" srcOrd="0" destOrd="0" presId="urn:microsoft.com/office/officeart/2005/8/layout/hierarchy3"/>
    <dgm:cxn modelId="{4867C3A2-BE1A-4350-8183-EA8CC2C72CC6}" srcId="{DB04F50B-A574-467F-8C6B-43190081E433}" destId="{0242916B-0A4C-45ED-A1E0-38F5025D45E2}" srcOrd="1" destOrd="0" parTransId="{C33D6279-689D-4A8F-9EFD-E560AE54281F}" sibTransId="{53FF133E-8B2C-4971-AE42-1E99BC560800}"/>
    <dgm:cxn modelId="{7634E9A6-0E7E-409C-930D-FF33A4AA8485}" type="presOf" srcId="{DB04F50B-A574-467F-8C6B-43190081E433}" destId="{1808ECBD-8440-4CC9-B8D9-69DF33CA5F1D}" srcOrd="1" destOrd="0" presId="urn:microsoft.com/office/officeart/2005/8/layout/hierarchy3"/>
    <dgm:cxn modelId="{3EB02FC5-9D0C-4471-A614-A771D8087137}" srcId="{646E9446-88D2-4AA1-9FD5-EFDC811D10F2}" destId="{3255106D-96FE-464A-9CBC-685307A27FD8}" srcOrd="1" destOrd="0" parTransId="{5D1FC2B9-A0BA-44D4-9C51-51A0D9256731}" sibTransId="{5D2B040C-2457-465A-8889-1958B0E385D1}"/>
    <dgm:cxn modelId="{4F57EDC9-00A3-4042-B668-5F56FB574932}" srcId="{E0A383E2-3F32-48B0-9269-0BF9F119BB0E}" destId="{646E9446-88D2-4AA1-9FD5-EFDC811D10F2}" srcOrd="1" destOrd="0" parTransId="{1D23FF84-E2A1-45B7-AAB2-A7985D0388B1}" sibTransId="{7B63D60E-9A8F-47CB-AEDE-5B42DE349F6F}"/>
    <dgm:cxn modelId="{8226FCD0-613D-4BD3-9B1E-DCF737355215}" type="presOf" srcId="{56C86093-418F-4391-8C49-5E73546CE890}" destId="{17C9B218-77EC-47F0-939F-746C0501C308}" srcOrd="0" destOrd="0" presId="urn:microsoft.com/office/officeart/2005/8/layout/hierarchy3"/>
    <dgm:cxn modelId="{973EB7D5-B15D-4E27-8646-673268EB4F6D}" srcId="{E0A383E2-3F32-48B0-9269-0BF9F119BB0E}" destId="{DB04F50B-A574-467F-8C6B-43190081E433}" srcOrd="0" destOrd="0" parTransId="{22897961-1E7E-4AFD-AAD4-DF7FEEE528D0}" sibTransId="{EFC201F4-BF47-440B-BC8B-65BB4FE6FA5E}"/>
    <dgm:cxn modelId="{47E972EC-B253-4F8F-A1E8-A4D1D5CD7264}" type="presOf" srcId="{2234B56C-76CB-4D26-884D-182F503FAD00}" destId="{039865C9-FB70-443F-AB9F-E0A2E343F6ED}" srcOrd="0" destOrd="0" presId="urn:microsoft.com/office/officeart/2005/8/layout/hierarchy3"/>
    <dgm:cxn modelId="{C8397FEF-44DE-4033-A531-E3CEFCC76400}" type="presOf" srcId="{2657EF38-E16F-4747-82FE-41C05B77C1D8}" destId="{68E4A211-30B1-4016-BC25-ADBC86532324}" srcOrd="0" destOrd="0" presId="urn:microsoft.com/office/officeart/2005/8/layout/hierarchy3"/>
    <dgm:cxn modelId="{FB7693F4-68ED-4D93-AAB6-E50857EB389C}" type="presOf" srcId="{646E9446-88D2-4AA1-9FD5-EFDC811D10F2}" destId="{A2AE0CEC-DAF1-42D3-8786-E8538AE99EDD}" srcOrd="1" destOrd="0" presId="urn:microsoft.com/office/officeart/2005/8/layout/hierarchy3"/>
    <dgm:cxn modelId="{DCF5C8FA-DFB8-4243-AC15-15D96EDFBCC8}" type="presOf" srcId="{3255106D-96FE-464A-9CBC-685307A27FD8}" destId="{065429B2-B37B-4122-B8C2-BFE0D4B1AD43}" srcOrd="0" destOrd="0" presId="urn:microsoft.com/office/officeart/2005/8/layout/hierarchy3"/>
    <dgm:cxn modelId="{538BCBC4-FE9B-4413-BEF2-C5922F520059}" type="presParOf" srcId="{3001C62D-BAAB-420F-AD95-E496EFC3A0A0}" destId="{59330DFE-0233-4FA1-9B40-FB6187A8BB99}" srcOrd="0" destOrd="0" presId="urn:microsoft.com/office/officeart/2005/8/layout/hierarchy3"/>
    <dgm:cxn modelId="{5CDA4A81-A1F8-4C75-AB6C-40BC68551E4C}" type="presParOf" srcId="{59330DFE-0233-4FA1-9B40-FB6187A8BB99}" destId="{67B2EB9A-E158-4B54-B336-92180DC89934}" srcOrd="0" destOrd="0" presId="urn:microsoft.com/office/officeart/2005/8/layout/hierarchy3"/>
    <dgm:cxn modelId="{F082F21F-C3B9-4369-9ADA-77531E27D8D8}" type="presParOf" srcId="{67B2EB9A-E158-4B54-B336-92180DC89934}" destId="{122454A7-37E2-4E8D-A47B-35D86FDCE21B}" srcOrd="0" destOrd="0" presId="urn:microsoft.com/office/officeart/2005/8/layout/hierarchy3"/>
    <dgm:cxn modelId="{6D5BA013-0B1B-4688-8871-FA5BA694A4E4}" type="presParOf" srcId="{67B2EB9A-E158-4B54-B336-92180DC89934}" destId="{1808ECBD-8440-4CC9-B8D9-69DF33CA5F1D}" srcOrd="1" destOrd="0" presId="urn:microsoft.com/office/officeart/2005/8/layout/hierarchy3"/>
    <dgm:cxn modelId="{5A762576-AF45-46B7-9696-92A77C685BF4}" type="presParOf" srcId="{59330DFE-0233-4FA1-9B40-FB6187A8BB99}" destId="{1DF795E5-3565-45ED-A024-02ABEEA1E72B}" srcOrd="1" destOrd="0" presId="urn:microsoft.com/office/officeart/2005/8/layout/hierarchy3"/>
    <dgm:cxn modelId="{C22B7BF9-355B-4A63-93E9-0F07265F867D}" type="presParOf" srcId="{1DF795E5-3565-45ED-A024-02ABEEA1E72B}" destId="{17C9B218-77EC-47F0-939F-746C0501C308}" srcOrd="0" destOrd="0" presId="urn:microsoft.com/office/officeart/2005/8/layout/hierarchy3"/>
    <dgm:cxn modelId="{58DB39CF-56D7-489A-B2C6-77380C5C1CE0}" type="presParOf" srcId="{1DF795E5-3565-45ED-A024-02ABEEA1E72B}" destId="{039865C9-FB70-443F-AB9F-E0A2E343F6ED}" srcOrd="1" destOrd="0" presId="urn:microsoft.com/office/officeart/2005/8/layout/hierarchy3"/>
    <dgm:cxn modelId="{468C2E08-7684-464C-94A2-3FEEDCE2D7A7}" type="presParOf" srcId="{1DF795E5-3565-45ED-A024-02ABEEA1E72B}" destId="{F6928D7C-90B5-43EA-AB15-609E1C0256FE}" srcOrd="2" destOrd="0" presId="urn:microsoft.com/office/officeart/2005/8/layout/hierarchy3"/>
    <dgm:cxn modelId="{E44CF4D8-0524-416D-9EFB-8641357AC082}" type="presParOf" srcId="{1DF795E5-3565-45ED-A024-02ABEEA1E72B}" destId="{4B0D0228-3B71-47FF-88E4-6A03FCCB4E3A}" srcOrd="3" destOrd="0" presId="urn:microsoft.com/office/officeart/2005/8/layout/hierarchy3"/>
    <dgm:cxn modelId="{9F61D85B-575B-4C33-9E74-277AB889CC14}" type="presParOf" srcId="{3001C62D-BAAB-420F-AD95-E496EFC3A0A0}" destId="{2D8817FD-B4E7-4EC2-8042-D51BC87DAF57}" srcOrd="1" destOrd="0" presId="urn:microsoft.com/office/officeart/2005/8/layout/hierarchy3"/>
    <dgm:cxn modelId="{9F57B5CB-7B63-4FAD-BF68-D9BC1A5B0E6A}" type="presParOf" srcId="{2D8817FD-B4E7-4EC2-8042-D51BC87DAF57}" destId="{F72A053B-E33D-4D79-8229-0A43F1953769}" srcOrd="0" destOrd="0" presId="urn:microsoft.com/office/officeart/2005/8/layout/hierarchy3"/>
    <dgm:cxn modelId="{8A13DF4D-8C86-46F0-BDC6-D3244D29FF65}" type="presParOf" srcId="{F72A053B-E33D-4D79-8229-0A43F1953769}" destId="{B05A3456-5BCD-44BA-8E47-A3867505E804}" srcOrd="0" destOrd="0" presId="urn:microsoft.com/office/officeart/2005/8/layout/hierarchy3"/>
    <dgm:cxn modelId="{5F093693-F69A-4448-91FD-782135DA50D4}" type="presParOf" srcId="{F72A053B-E33D-4D79-8229-0A43F1953769}" destId="{A2AE0CEC-DAF1-42D3-8786-E8538AE99EDD}" srcOrd="1" destOrd="0" presId="urn:microsoft.com/office/officeart/2005/8/layout/hierarchy3"/>
    <dgm:cxn modelId="{37AC1596-F461-4648-A19A-226E60B2EB82}" type="presParOf" srcId="{2D8817FD-B4E7-4EC2-8042-D51BC87DAF57}" destId="{B8D4D9CF-A472-4032-BAAB-8583CC75C299}" srcOrd="1" destOrd="0" presId="urn:microsoft.com/office/officeart/2005/8/layout/hierarchy3"/>
    <dgm:cxn modelId="{AC4EDF08-765A-4BD9-886D-9B6792FD410B}" type="presParOf" srcId="{B8D4D9CF-A472-4032-BAAB-8583CC75C299}" destId="{20D31E81-5541-464F-82E3-0342021642D3}" srcOrd="0" destOrd="0" presId="urn:microsoft.com/office/officeart/2005/8/layout/hierarchy3"/>
    <dgm:cxn modelId="{19FFEA22-B73A-408E-85B3-D31683A2BB04}" type="presParOf" srcId="{B8D4D9CF-A472-4032-BAAB-8583CC75C299}" destId="{68E4A211-30B1-4016-BC25-ADBC86532324}" srcOrd="1" destOrd="0" presId="urn:microsoft.com/office/officeart/2005/8/layout/hierarchy3"/>
    <dgm:cxn modelId="{64AE3690-DA89-4D63-822A-F1A36E7C8A31}" type="presParOf" srcId="{B8D4D9CF-A472-4032-BAAB-8583CC75C299}" destId="{B6FAA9E4-F9CB-47D4-99A5-B58805351432}" srcOrd="2" destOrd="0" presId="urn:microsoft.com/office/officeart/2005/8/layout/hierarchy3"/>
    <dgm:cxn modelId="{F31C3C0B-3205-4881-AAF5-B944E39E9DBC}" type="presParOf" srcId="{B8D4D9CF-A472-4032-BAAB-8583CC75C299}" destId="{065429B2-B37B-4122-B8C2-BFE0D4B1AD43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04C2E36-23F9-45B7-AF16-8C72B2C2D2B7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A65147E1-A759-47D9-8797-3C7B0A1F462A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Психолого-педагогическое</a:t>
          </a:r>
          <a:r>
            <a:rPr lang="ru-RU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0" dirty="0">
              <a:latin typeface="Times New Roman" panose="02020603050405020304" pitchFamily="18" charset="0"/>
              <a:cs typeface="Times New Roman" panose="02020603050405020304" pitchFamily="18" charset="0"/>
            </a:rPr>
            <a:t>сопровождение</a:t>
          </a:r>
        </a:p>
      </dgm:t>
    </dgm:pt>
    <dgm:pt modelId="{17A8638B-9833-49A1-BB97-EBBED58FB636}" type="parTrans" cxnId="{4FB25568-9809-4AD6-A8A3-5030C11B685B}">
      <dgm:prSet/>
      <dgm:spPr/>
      <dgm:t>
        <a:bodyPr/>
        <a:lstStyle/>
        <a:p>
          <a:endParaRPr lang="ru-RU"/>
        </a:p>
      </dgm:t>
    </dgm:pt>
    <dgm:pt modelId="{DB1F501A-E730-41A7-AF63-D824C4017A5A}" type="sibTrans" cxnId="{4FB25568-9809-4AD6-A8A3-5030C11B685B}">
      <dgm:prSet/>
      <dgm:spPr/>
      <dgm:t>
        <a:bodyPr/>
        <a:lstStyle/>
        <a:p>
          <a:endParaRPr lang="ru-RU"/>
        </a:p>
      </dgm:t>
    </dgm:pt>
    <dgm:pt modelId="{BA73FD8B-7D11-4E5B-BC0F-4E3892B78243}">
      <dgm:prSet phldrT="[Текст]"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Тренинги</a:t>
          </a:r>
        </a:p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Дискуссии</a:t>
          </a:r>
        </a:p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Коммуникативные игры</a:t>
          </a:r>
        </a:p>
      </dgm:t>
    </dgm:pt>
    <dgm:pt modelId="{7F8B8C21-4671-46AC-B8FA-964FD94ADAC8}" type="parTrans" cxnId="{CFC7E3C0-70E5-41C9-8618-632F3B7D97AF}">
      <dgm:prSet/>
      <dgm:spPr/>
      <dgm:t>
        <a:bodyPr/>
        <a:lstStyle/>
        <a:p>
          <a:endParaRPr lang="ru-RU"/>
        </a:p>
      </dgm:t>
    </dgm:pt>
    <dgm:pt modelId="{30DC8B15-7003-4E2C-AEFB-87AF30E988EE}" type="sibTrans" cxnId="{CFC7E3C0-70E5-41C9-8618-632F3B7D97AF}">
      <dgm:prSet/>
      <dgm:spPr/>
      <dgm:t>
        <a:bodyPr/>
        <a:lstStyle/>
        <a:p>
          <a:endParaRPr lang="ru-RU"/>
        </a:p>
      </dgm:t>
    </dgm:pt>
    <dgm:pt modelId="{96EA065C-120B-4D56-994D-FEAA05E7421F}">
      <dgm:prSet phldrT="[Текст]"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Индивидуальные консультации</a:t>
          </a:r>
        </a:p>
      </dgm:t>
    </dgm:pt>
    <dgm:pt modelId="{D4E175D7-8B19-48A2-9844-557D725FCC27}" type="parTrans" cxnId="{AE427C6A-C229-4324-A264-858F190D289E}">
      <dgm:prSet/>
      <dgm:spPr/>
      <dgm:t>
        <a:bodyPr/>
        <a:lstStyle/>
        <a:p>
          <a:endParaRPr lang="ru-RU"/>
        </a:p>
      </dgm:t>
    </dgm:pt>
    <dgm:pt modelId="{A85DE7DD-01A9-4E18-9343-E203234E0A8E}" type="sibTrans" cxnId="{AE427C6A-C229-4324-A264-858F190D289E}">
      <dgm:prSet/>
      <dgm:spPr/>
      <dgm:t>
        <a:bodyPr/>
        <a:lstStyle/>
        <a:p>
          <a:endParaRPr lang="ru-RU"/>
        </a:p>
      </dgm:t>
    </dgm:pt>
    <dgm:pt modelId="{DAB8BECD-2B4A-4686-AB62-BED8F223BBA2}">
      <dgm:prSet phldrT="[Текст]"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Буклеты</a:t>
          </a:r>
          <a:r>
            <a:rPr lang="ru-RU" sz="2600" dirty="0"/>
            <a:t> </a:t>
          </a:r>
        </a:p>
      </dgm:t>
    </dgm:pt>
    <dgm:pt modelId="{B8DB4F8F-10DA-43D9-B63B-10F2C9682586}" type="parTrans" cxnId="{1D1799C7-A548-46C8-881A-DA5BF359D4DC}">
      <dgm:prSet/>
      <dgm:spPr/>
      <dgm:t>
        <a:bodyPr/>
        <a:lstStyle/>
        <a:p>
          <a:endParaRPr lang="ru-RU"/>
        </a:p>
      </dgm:t>
    </dgm:pt>
    <dgm:pt modelId="{B6485F1C-EBA5-4563-BEE8-728F7E0EACED}" type="sibTrans" cxnId="{1D1799C7-A548-46C8-881A-DA5BF359D4DC}">
      <dgm:prSet/>
      <dgm:spPr/>
      <dgm:t>
        <a:bodyPr/>
        <a:lstStyle/>
        <a:p>
          <a:endParaRPr lang="ru-RU"/>
        </a:p>
      </dgm:t>
    </dgm:pt>
    <dgm:pt modelId="{BE207A9F-BC70-4050-A181-9623267F17C3}">
      <dgm:prSet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Диагностика психологической готовности</a:t>
          </a:r>
        </a:p>
      </dgm:t>
    </dgm:pt>
    <dgm:pt modelId="{A03B80D4-5EBE-4B97-89C3-A7B27174FBFF}" type="parTrans" cxnId="{368F69D9-470D-40AE-96AB-2E104332D528}">
      <dgm:prSet/>
      <dgm:spPr/>
      <dgm:t>
        <a:bodyPr/>
        <a:lstStyle/>
        <a:p>
          <a:endParaRPr lang="ru-RU"/>
        </a:p>
      </dgm:t>
    </dgm:pt>
    <dgm:pt modelId="{4825B32F-2FAA-4F1C-A54E-936D3A339D8F}" type="sibTrans" cxnId="{368F69D9-470D-40AE-96AB-2E104332D528}">
      <dgm:prSet/>
      <dgm:spPr/>
      <dgm:t>
        <a:bodyPr/>
        <a:lstStyle/>
        <a:p>
          <a:endParaRPr lang="ru-RU"/>
        </a:p>
      </dgm:t>
    </dgm:pt>
    <dgm:pt modelId="{16E952B8-84B2-45DD-A285-8E2955578D8C}" type="pres">
      <dgm:prSet presAssocID="{E04C2E36-23F9-45B7-AF16-8C72B2C2D2B7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390B2424-90A4-4A6F-AC8F-DE0C9EFF29FB}" type="pres">
      <dgm:prSet presAssocID="{A65147E1-A759-47D9-8797-3C7B0A1F462A}" presName="root1" presStyleCnt="0"/>
      <dgm:spPr/>
    </dgm:pt>
    <dgm:pt modelId="{7275AFE3-10B3-4B97-9D85-88E3269520E6}" type="pres">
      <dgm:prSet presAssocID="{A65147E1-A759-47D9-8797-3C7B0A1F462A}" presName="LevelOneTextNode" presStyleLbl="node0" presStyleIdx="0" presStyleCnt="1" custLinFactX="-50916" custLinFactNeighborX="-100000" custLinFactNeighborY="886">
        <dgm:presLayoutVars>
          <dgm:chPref val="3"/>
        </dgm:presLayoutVars>
      </dgm:prSet>
      <dgm:spPr/>
    </dgm:pt>
    <dgm:pt modelId="{C1B12670-537B-4367-A5AB-FE57BF6EA14A}" type="pres">
      <dgm:prSet presAssocID="{A65147E1-A759-47D9-8797-3C7B0A1F462A}" presName="level2hierChild" presStyleCnt="0"/>
      <dgm:spPr/>
    </dgm:pt>
    <dgm:pt modelId="{4D349E54-0900-41FE-9E41-52C7C1DF9360}" type="pres">
      <dgm:prSet presAssocID="{7F8B8C21-4671-46AC-B8FA-964FD94ADAC8}" presName="conn2-1" presStyleLbl="parChTrans1D2" presStyleIdx="0" presStyleCnt="4"/>
      <dgm:spPr/>
    </dgm:pt>
    <dgm:pt modelId="{6FFBB07B-0F96-470F-8D72-7BE2B96226B8}" type="pres">
      <dgm:prSet presAssocID="{7F8B8C21-4671-46AC-B8FA-964FD94ADAC8}" presName="connTx" presStyleLbl="parChTrans1D2" presStyleIdx="0" presStyleCnt="4"/>
      <dgm:spPr/>
    </dgm:pt>
    <dgm:pt modelId="{20E62B9A-35A9-4717-A085-E3B260370DF4}" type="pres">
      <dgm:prSet presAssocID="{BA73FD8B-7D11-4E5B-BC0F-4E3892B78243}" presName="root2" presStyleCnt="0"/>
      <dgm:spPr/>
    </dgm:pt>
    <dgm:pt modelId="{4E16527B-4789-43BF-B9EF-640B5ECB5489}" type="pres">
      <dgm:prSet presAssocID="{BA73FD8B-7D11-4E5B-BC0F-4E3892B78243}" presName="LevelTwoTextNode" presStyleLbl="node2" presStyleIdx="0" presStyleCnt="4" custScaleX="113526" custScaleY="120918">
        <dgm:presLayoutVars>
          <dgm:chPref val="3"/>
        </dgm:presLayoutVars>
      </dgm:prSet>
      <dgm:spPr/>
    </dgm:pt>
    <dgm:pt modelId="{5B4EC111-B0E8-449D-83CC-3860097D9981}" type="pres">
      <dgm:prSet presAssocID="{BA73FD8B-7D11-4E5B-BC0F-4E3892B78243}" presName="level3hierChild" presStyleCnt="0"/>
      <dgm:spPr/>
    </dgm:pt>
    <dgm:pt modelId="{F37F5D61-7FDF-40B6-9C95-DB2813658A39}" type="pres">
      <dgm:prSet presAssocID="{D4E175D7-8B19-48A2-9844-557D725FCC27}" presName="conn2-1" presStyleLbl="parChTrans1D2" presStyleIdx="1" presStyleCnt="4"/>
      <dgm:spPr/>
    </dgm:pt>
    <dgm:pt modelId="{A5E7DA48-E445-4DA7-BF3B-8F53190FC4D2}" type="pres">
      <dgm:prSet presAssocID="{D4E175D7-8B19-48A2-9844-557D725FCC27}" presName="connTx" presStyleLbl="parChTrans1D2" presStyleIdx="1" presStyleCnt="4"/>
      <dgm:spPr/>
    </dgm:pt>
    <dgm:pt modelId="{147E2A41-C264-4513-9959-36FD75DFF760}" type="pres">
      <dgm:prSet presAssocID="{96EA065C-120B-4D56-994D-FEAA05E7421F}" presName="root2" presStyleCnt="0"/>
      <dgm:spPr/>
    </dgm:pt>
    <dgm:pt modelId="{01FA12AB-01E5-46C0-A79F-A4496AA59E6C}" type="pres">
      <dgm:prSet presAssocID="{96EA065C-120B-4D56-994D-FEAA05E7421F}" presName="LevelTwoTextNode" presStyleLbl="node2" presStyleIdx="1" presStyleCnt="4" custScaleX="113526" custScaleY="128182">
        <dgm:presLayoutVars>
          <dgm:chPref val="3"/>
        </dgm:presLayoutVars>
      </dgm:prSet>
      <dgm:spPr/>
    </dgm:pt>
    <dgm:pt modelId="{486E534B-1D39-443E-B55F-FEEB6DBD946B}" type="pres">
      <dgm:prSet presAssocID="{96EA065C-120B-4D56-994D-FEAA05E7421F}" presName="level3hierChild" presStyleCnt="0"/>
      <dgm:spPr/>
    </dgm:pt>
    <dgm:pt modelId="{652E46A8-D643-4A00-B625-88FD9E0AC2CB}" type="pres">
      <dgm:prSet presAssocID="{B8DB4F8F-10DA-43D9-B63B-10F2C9682586}" presName="conn2-1" presStyleLbl="parChTrans1D2" presStyleIdx="2" presStyleCnt="4"/>
      <dgm:spPr/>
    </dgm:pt>
    <dgm:pt modelId="{28169525-F05B-4810-88E6-5EE8AEB5F424}" type="pres">
      <dgm:prSet presAssocID="{B8DB4F8F-10DA-43D9-B63B-10F2C9682586}" presName="connTx" presStyleLbl="parChTrans1D2" presStyleIdx="2" presStyleCnt="4"/>
      <dgm:spPr/>
    </dgm:pt>
    <dgm:pt modelId="{752C428F-DDCB-4291-AE00-FAB08202F493}" type="pres">
      <dgm:prSet presAssocID="{DAB8BECD-2B4A-4686-AB62-BED8F223BBA2}" presName="root2" presStyleCnt="0"/>
      <dgm:spPr/>
    </dgm:pt>
    <dgm:pt modelId="{F905AD4B-9D7E-4059-8900-0CA6B99281A9}" type="pres">
      <dgm:prSet presAssocID="{DAB8BECD-2B4A-4686-AB62-BED8F223BBA2}" presName="LevelTwoTextNode" presStyleLbl="node2" presStyleIdx="2" presStyleCnt="4" custScaleX="113526" custScaleY="87805">
        <dgm:presLayoutVars>
          <dgm:chPref val="3"/>
        </dgm:presLayoutVars>
      </dgm:prSet>
      <dgm:spPr/>
    </dgm:pt>
    <dgm:pt modelId="{A18E19A1-BDA8-48CB-BB73-F1553DF1582F}" type="pres">
      <dgm:prSet presAssocID="{DAB8BECD-2B4A-4686-AB62-BED8F223BBA2}" presName="level3hierChild" presStyleCnt="0"/>
      <dgm:spPr/>
    </dgm:pt>
    <dgm:pt modelId="{BB81B0BD-4DDF-4E2E-A1FC-83FF38E85F6D}" type="pres">
      <dgm:prSet presAssocID="{A03B80D4-5EBE-4B97-89C3-A7B27174FBFF}" presName="conn2-1" presStyleLbl="parChTrans1D2" presStyleIdx="3" presStyleCnt="4"/>
      <dgm:spPr/>
    </dgm:pt>
    <dgm:pt modelId="{1400CD67-5DCB-4692-A78C-F1C093AC5BC0}" type="pres">
      <dgm:prSet presAssocID="{A03B80D4-5EBE-4B97-89C3-A7B27174FBFF}" presName="connTx" presStyleLbl="parChTrans1D2" presStyleIdx="3" presStyleCnt="4"/>
      <dgm:spPr/>
    </dgm:pt>
    <dgm:pt modelId="{417B46C8-B680-47AA-A8B4-3F70E2B54372}" type="pres">
      <dgm:prSet presAssocID="{BE207A9F-BC70-4050-A181-9623267F17C3}" presName="root2" presStyleCnt="0"/>
      <dgm:spPr/>
    </dgm:pt>
    <dgm:pt modelId="{37A46247-8EB5-4180-AF1C-771D1AF21E1B}" type="pres">
      <dgm:prSet presAssocID="{BE207A9F-BC70-4050-A181-9623267F17C3}" presName="LevelTwoTextNode" presStyleLbl="node2" presStyleIdx="3" presStyleCnt="4" custScaleX="111440" custScaleY="117441">
        <dgm:presLayoutVars>
          <dgm:chPref val="3"/>
        </dgm:presLayoutVars>
      </dgm:prSet>
      <dgm:spPr/>
    </dgm:pt>
    <dgm:pt modelId="{CF82A273-DFAC-45D8-A0CC-87921EC48C06}" type="pres">
      <dgm:prSet presAssocID="{BE207A9F-BC70-4050-A181-9623267F17C3}" presName="level3hierChild" presStyleCnt="0"/>
      <dgm:spPr/>
    </dgm:pt>
  </dgm:ptLst>
  <dgm:cxnLst>
    <dgm:cxn modelId="{3A83E700-5E19-44AD-98E5-175E7DE27393}" type="presOf" srcId="{E04C2E36-23F9-45B7-AF16-8C72B2C2D2B7}" destId="{16E952B8-84B2-45DD-A285-8E2955578D8C}" srcOrd="0" destOrd="0" presId="urn:microsoft.com/office/officeart/2008/layout/HorizontalMultiLevelHierarchy"/>
    <dgm:cxn modelId="{8CD4FC00-5EE1-4051-99E4-E787A8569C2F}" type="presOf" srcId="{A03B80D4-5EBE-4B97-89C3-A7B27174FBFF}" destId="{1400CD67-5DCB-4692-A78C-F1C093AC5BC0}" srcOrd="1" destOrd="0" presId="urn:microsoft.com/office/officeart/2008/layout/HorizontalMultiLevelHierarchy"/>
    <dgm:cxn modelId="{4B3A1F0E-AD40-4718-AE00-822D5DBA363A}" type="presOf" srcId="{D4E175D7-8B19-48A2-9844-557D725FCC27}" destId="{F37F5D61-7FDF-40B6-9C95-DB2813658A39}" srcOrd="0" destOrd="0" presId="urn:microsoft.com/office/officeart/2008/layout/HorizontalMultiLevelHierarchy"/>
    <dgm:cxn modelId="{C1605940-A38D-4F48-B4A3-D036FE497D1F}" type="presOf" srcId="{7F8B8C21-4671-46AC-B8FA-964FD94ADAC8}" destId="{6FFBB07B-0F96-470F-8D72-7BE2B96226B8}" srcOrd="1" destOrd="0" presId="urn:microsoft.com/office/officeart/2008/layout/HorizontalMultiLevelHierarchy"/>
    <dgm:cxn modelId="{AC098061-920B-4910-8B2B-66658CB6BBD4}" type="presOf" srcId="{D4E175D7-8B19-48A2-9844-557D725FCC27}" destId="{A5E7DA48-E445-4DA7-BF3B-8F53190FC4D2}" srcOrd="1" destOrd="0" presId="urn:microsoft.com/office/officeart/2008/layout/HorizontalMultiLevelHierarchy"/>
    <dgm:cxn modelId="{4FB25568-9809-4AD6-A8A3-5030C11B685B}" srcId="{E04C2E36-23F9-45B7-AF16-8C72B2C2D2B7}" destId="{A65147E1-A759-47D9-8797-3C7B0A1F462A}" srcOrd="0" destOrd="0" parTransId="{17A8638B-9833-49A1-BB97-EBBED58FB636}" sibTransId="{DB1F501A-E730-41A7-AF63-D824C4017A5A}"/>
    <dgm:cxn modelId="{AE427C6A-C229-4324-A264-858F190D289E}" srcId="{A65147E1-A759-47D9-8797-3C7B0A1F462A}" destId="{96EA065C-120B-4D56-994D-FEAA05E7421F}" srcOrd="1" destOrd="0" parTransId="{D4E175D7-8B19-48A2-9844-557D725FCC27}" sibTransId="{A85DE7DD-01A9-4E18-9343-E203234E0A8E}"/>
    <dgm:cxn modelId="{6976AB6D-9158-4E10-9BD6-BDBA95D9F3E8}" type="presOf" srcId="{DAB8BECD-2B4A-4686-AB62-BED8F223BBA2}" destId="{F905AD4B-9D7E-4059-8900-0CA6B99281A9}" srcOrd="0" destOrd="0" presId="urn:microsoft.com/office/officeart/2008/layout/HorizontalMultiLevelHierarchy"/>
    <dgm:cxn modelId="{E24BDB6E-7AE5-4051-977F-A44A31691F31}" type="presOf" srcId="{A65147E1-A759-47D9-8797-3C7B0A1F462A}" destId="{7275AFE3-10B3-4B97-9D85-88E3269520E6}" srcOrd="0" destOrd="0" presId="urn:microsoft.com/office/officeart/2008/layout/HorizontalMultiLevelHierarchy"/>
    <dgm:cxn modelId="{7B21C488-6032-432C-9466-D2BED9F0D308}" type="presOf" srcId="{B8DB4F8F-10DA-43D9-B63B-10F2C9682586}" destId="{652E46A8-D643-4A00-B625-88FD9E0AC2CB}" srcOrd="0" destOrd="0" presId="urn:microsoft.com/office/officeart/2008/layout/HorizontalMultiLevelHierarchy"/>
    <dgm:cxn modelId="{8452F88A-3935-48CE-AC2A-636AF761AFB8}" type="presOf" srcId="{96EA065C-120B-4D56-994D-FEAA05E7421F}" destId="{01FA12AB-01E5-46C0-A79F-A4496AA59E6C}" srcOrd="0" destOrd="0" presId="urn:microsoft.com/office/officeart/2008/layout/HorizontalMultiLevelHierarchy"/>
    <dgm:cxn modelId="{A843D8A3-373B-477F-9960-CB0041EC3728}" type="presOf" srcId="{BA73FD8B-7D11-4E5B-BC0F-4E3892B78243}" destId="{4E16527B-4789-43BF-B9EF-640B5ECB5489}" srcOrd="0" destOrd="0" presId="urn:microsoft.com/office/officeart/2008/layout/HorizontalMultiLevelHierarchy"/>
    <dgm:cxn modelId="{73612FB5-0B0F-4942-A184-3AA8244D69F1}" type="presOf" srcId="{B8DB4F8F-10DA-43D9-B63B-10F2C9682586}" destId="{28169525-F05B-4810-88E6-5EE8AEB5F424}" srcOrd="1" destOrd="0" presId="urn:microsoft.com/office/officeart/2008/layout/HorizontalMultiLevelHierarchy"/>
    <dgm:cxn modelId="{3D607CC0-56C7-4B71-8862-358A5A426D86}" type="presOf" srcId="{BE207A9F-BC70-4050-A181-9623267F17C3}" destId="{37A46247-8EB5-4180-AF1C-771D1AF21E1B}" srcOrd="0" destOrd="0" presId="urn:microsoft.com/office/officeart/2008/layout/HorizontalMultiLevelHierarchy"/>
    <dgm:cxn modelId="{CFC7E3C0-70E5-41C9-8618-632F3B7D97AF}" srcId="{A65147E1-A759-47D9-8797-3C7B0A1F462A}" destId="{BA73FD8B-7D11-4E5B-BC0F-4E3892B78243}" srcOrd="0" destOrd="0" parTransId="{7F8B8C21-4671-46AC-B8FA-964FD94ADAC8}" sibTransId="{30DC8B15-7003-4E2C-AEFB-87AF30E988EE}"/>
    <dgm:cxn modelId="{1D1799C7-A548-46C8-881A-DA5BF359D4DC}" srcId="{A65147E1-A759-47D9-8797-3C7B0A1F462A}" destId="{DAB8BECD-2B4A-4686-AB62-BED8F223BBA2}" srcOrd="2" destOrd="0" parTransId="{B8DB4F8F-10DA-43D9-B63B-10F2C9682586}" sibTransId="{B6485F1C-EBA5-4563-BEE8-728F7E0EACED}"/>
    <dgm:cxn modelId="{368F69D9-470D-40AE-96AB-2E104332D528}" srcId="{A65147E1-A759-47D9-8797-3C7B0A1F462A}" destId="{BE207A9F-BC70-4050-A181-9623267F17C3}" srcOrd="3" destOrd="0" parTransId="{A03B80D4-5EBE-4B97-89C3-A7B27174FBFF}" sibTransId="{4825B32F-2FAA-4F1C-A54E-936D3A339D8F}"/>
    <dgm:cxn modelId="{059D3CEE-0C40-486D-B9EF-351E81779421}" type="presOf" srcId="{A03B80D4-5EBE-4B97-89C3-A7B27174FBFF}" destId="{BB81B0BD-4DDF-4E2E-A1FC-83FF38E85F6D}" srcOrd="0" destOrd="0" presId="urn:microsoft.com/office/officeart/2008/layout/HorizontalMultiLevelHierarchy"/>
    <dgm:cxn modelId="{9894CDF8-C591-4CBC-8DC6-467DC615E6C1}" type="presOf" srcId="{7F8B8C21-4671-46AC-B8FA-964FD94ADAC8}" destId="{4D349E54-0900-41FE-9E41-52C7C1DF9360}" srcOrd="0" destOrd="0" presId="urn:microsoft.com/office/officeart/2008/layout/HorizontalMultiLevelHierarchy"/>
    <dgm:cxn modelId="{6B9EC524-0C6B-4C8F-934F-E4E2D51DEEDA}" type="presParOf" srcId="{16E952B8-84B2-45DD-A285-8E2955578D8C}" destId="{390B2424-90A4-4A6F-AC8F-DE0C9EFF29FB}" srcOrd="0" destOrd="0" presId="urn:microsoft.com/office/officeart/2008/layout/HorizontalMultiLevelHierarchy"/>
    <dgm:cxn modelId="{155846F2-41F5-4A2A-8AC7-AA85850B7DBF}" type="presParOf" srcId="{390B2424-90A4-4A6F-AC8F-DE0C9EFF29FB}" destId="{7275AFE3-10B3-4B97-9D85-88E3269520E6}" srcOrd="0" destOrd="0" presId="urn:microsoft.com/office/officeart/2008/layout/HorizontalMultiLevelHierarchy"/>
    <dgm:cxn modelId="{096DAB47-53CF-4F02-968C-D0D313346CEF}" type="presParOf" srcId="{390B2424-90A4-4A6F-AC8F-DE0C9EFF29FB}" destId="{C1B12670-537B-4367-A5AB-FE57BF6EA14A}" srcOrd="1" destOrd="0" presId="urn:microsoft.com/office/officeart/2008/layout/HorizontalMultiLevelHierarchy"/>
    <dgm:cxn modelId="{05844ECC-8BE8-4C18-BB8B-F6BD89B2615E}" type="presParOf" srcId="{C1B12670-537B-4367-A5AB-FE57BF6EA14A}" destId="{4D349E54-0900-41FE-9E41-52C7C1DF9360}" srcOrd="0" destOrd="0" presId="urn:microsoft.com/office/officeart/2008/layout/HorizontalMultiLevelHierarchy"/>
    <dgm:cxn modelId="{BCA6D25D-EE7E-46F4-9E05-FCC91BD3A1C7}" type="presParOf" srcId="{4D349E54-0900-41FE-9E41-52C7C1DF9360}" destId="{6FFBB07B-0F96-470F-8D72-7BE2B96226B8}" srcOrd="0" destOrd="0" presId="urn:microsoft.com/office/officeart/2008/layout/HorizontalMultiLevelHierarchy"/>
    <dgm:cxn modelId="{0211706C-89C5-4E0E-B3FA-405EA9FB8A4A}" type="presParOf" srcId="{C1B12670-537B-4367-A5AB-FE57BF6EA14A}" destId="{20E62B9A-35A9-4717-A085-E3B260370DF4}" srcOrd="1" destOrd="0" presId="urn:microsoft.com/office/officeart/2008/layout/HorizontalMultiLevelHierarchy"/>
    <dgm:cxn modelId="{0EA92923-8892-499C-A372-6C0D86C74611}" type="presParOf" srcId="{20E62B9A-35A9-4717-A085-E3B260370DF4}" destId="{4E16527B-4789-43BF-B9EF-640B5ECB5489}" srcOrd="0" destOrd="0" presId="urn:microsoft.com/office/officeart/2008/layout/HorizontalMultiLevelHierarchy"/>
    <dgm:cxn modelId="{93E058DE-A320-4337-A5EE-8DB78FF9479E}" type="presParOf" srcId="{20E62B9A-35A9-4717-A085-E3B260370DF4}" destId="{5B4EC111-B0E8-449D-83CC-3860097D9981}" srcOrd="1" destOrd="0" presId="urn:microsoft.com/office/officeart/2008/layout/HorizontalMultiLevelHierarchy"/>
    <dgm:cxn modelId="{F74BE4A6-1585-4DAE-8347-60DC4094EE19}" type="presParOf" srcId="{C1B12670-537B-4367-A5AB-FE57BF6EA14A}" destId="{F37F5D61-7FDF-40B6-9C95-DB2813658A39}" srcOrd="2" destOrd="0" presId="urn:microsoft.com/office/officeart/2008/layout/HorizontalMultiLevelHierarchy"/>
    <dgm:cxn modelId="{02DFC2EB-1C52-4AD7-8A01-5A97CF5678E4}" type="presParOf" srcId="{F37F5D61-7FDF-40B6-9C95-DB2813658A39}" destId="{A5E7DA48-E445-4DA7-BF3B-8F53190FC4D2}" srcOrd="0" destOrd="0" presId="urn:microsoft.com/office/officeart/2008/layout/HorizontalMultiLevelHierarchy"/>
    <dgm:cxn modelId="{58B58EEB-8A29-4F6E-B9DC-EFE92FB0F89F}" type="presParOf" srcId="{C1B12670-537B-4367-A5AB-FE57BF6EA14A}" destId="{147E2A41-C264-4513-9959-36FD75DFF760}" srcOrd="3" destOrd="0" presId="urn:microsoft.com/office/officeart/2008/layout/HorizontalMultiLevelHierarchy"/>
    <dgm:cxn modelId="{A6CE9422-3089-447D-8019-FC6172C82676}" type="presParOf" srcId="{147E2A41-C264-4513-9959-36FD75DFF760}" destId="{01FA12AB-01E5-46C0-A79F-A4496AA59E6C}" srcOrd="0" destOrd="0" presId="urn:microsoft.com/office/officeart/2008/layout/HorizontalMultiLevelHierarchy"/>
    <dgm:cxn modelId="{65E5379C-AA02-4885-AFC6-C8B2EA125930}" type="presParOf" srcId="{147E2A41-C264-4513-9959-36FD75DFF760}" destId="{486E534B-1D39-443E-B55F-FEEB6DBD946B}" srcOrd="1" destOrd="0" presId="urn:microsoft.com/office/officeart/2008/layout/HorizontalMultiLevelHierarchy"/>
    <dgm:cxn modelId="{401455AC-7B9B-4F6E-89E5-44CD258D545E}" type="presParOf" srcId="{C1B12670-537B-4367-A5AB-FE57BF6EA14A}" destId="{652E46A8-D643-4A00-B625-88FD9E0AC2CB}" srcOrd="4" destOrd="0" presId="urn:microsoft.com/office/officeart/2008/layout/HorizontalMultiLevelHierarchy"/>
    <dgm:cxn modelId="{5686436C-4303-49E8-B7D6-F55F7E1A6990}" type="presParOf" srcId="{652E46A8-D643-4A00-B625-88FD9E0AC2CB}" destId="{28169525-F05B-4810-88E6-5EE8AEB5F424}" srcOrd="0" destOrd="0" presId="urn:microsoft.com/office/officeart/2008/layout/HorizontalMultiLevelHierarchy"/>
    <dgm:cxn modelId="{6FD32DC6-F136-4546-9E91-4269EA8FA02A}" type="presParOf" srcId="{C1B12670-537B-4367-A5AB-FE57BF6EA14A}" destId="{752C428F-DDCB-4291-AE00-FAB08202F493}" srcOrd="5" destOrd="0" presId="urn:microsoft.com/office/officeart/2008/layout/HorizontalMultiLevelHierarchy"/>
    <dgm:cxn modelId="{23D8526D-1361-43A4-A1E0-4AB31E5004B4}" type="presParOf" srcId="{752C428F-DDCB-4291-AE00-FAB08202F493}" destId="{F905AD4B-9D7E-4059-8900-0CA6B99281A9}" srcOrd="0" destOrd="0" presId="urn:microsoft.com/office/officeart/2008/layout/HorizontalMultiLevelHierarchy"/>
    <dgm:cxn modelId="{DFBF2D73-1009-45C3-8850-11D8B75CD0D1}" type="presParOf" srcId="{752C428F-DDCB-4291-AE00-FAB08202F493}" destId="{A18E19A1-BDA8-48CB-BB73-F1553DF1582F}" srcOrd="1" destOrd="0" presId="urn:microsoft.com/office/officeart/2008/layout/HorizontalMultiLevelHierarchy"/>
    <dgm:cxn modelId="{FE5BF330-70D9-4AFC-8978-91D8C9218B6C}" type="presParOf" srcId="{C1B12670-537B-4367-A5AB-FE57BF6EA14A}" destId="{BB81B0BD-4DDF-4E2E-A1FC-83FF38E85F6D}" srcOrd="6" destOrd="0" presId="urn:microsoft.com/office/officeart/2008/layout/HorizontalMultiLevelHierarchy"/>
    <dgm:cxn modelId="{D99F367D-3C21-47F0-BC7F-B7754AD35915}" type="presParOf" srcId="{BB81B0BD-4DDF-4E2E-A1FC-83FF38E85F6D}" destId="{1400CD67-5DCB-4692-A78C-F1C093AC5BC0}" srcOrd="0" destOrd="0" presId="urn:microsoft.com/office/officeart/2008/layout/HorizontalMultiLevelHierarchy"/>
    <dgm:cxn modelId="{D6EC45B7-682C-48B5-A1A5-46A3CE9068B6}" type="presParOf" srcId="{C1B12670-537B-4367-A5AB-FE57BF6EA14A}" destId="{417B46C8-B680-47AA-A8B4-3F70E2B54372}" srcOrd="7" destOrd="0" presId="urn:microsoft.com/office/officeart/2008/layout/HorizontalMultiLevelHierarchy"/>
    <dgm:cxn modelId="{F819BDC4-62A4-423B-AB62-1F7BE6F1C754}" type="presParOf" srcId="{417B46C8-B680-47AA-A8B4-3F70E2B54372}" destId="{37A46247-8EB5-4180-AF1C-771D1AF21E1B}" srcOrd="0" destOrd="0" presId="urn:microsoft.com/office/officeart/2008/layout/HorizontalMultiLevelHierarchy"/>
    <dgm:cxn modelId="{0B2C7A0B-9861-40D4-B0BF-0D2CA8BC5D4D}" type="presParOf" srcId="{417B46C8-B680-47AA-A8B4-3F70E2B54372}" destId="{CF82A273-DFAC-45D8-A0CC-87921EC48C06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E48BA9-A1CA-45C1-8EAE-38E0E95AB2FA}">
      <dsp:nvSpPr>
        <dsp:cNvPr id="0" name=""/>
        <dsp:cNvSpPr/>
      </dsp:nvSpPr>
      <dsp:spPr>
        <a:xfrm>
          <a:off x="1852361" y="-2675"/>
          <a:ext cx="4352216" cy="9339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kern="1200" dirty="0">
              <a:latin typeface="Times New Roman" pitchFamily="18" charset="0"/>
              <a:cs typeface="Times New Roman" pitchFamily="18" charset="0"/>
            </a:rPr>
            <a:t>Организационно-методическое обеспечение</a:t>
          </a:r>
        </a:p>
      </dsp:txBody>
      <dsp:txXfrm>
        <a:off x="1897953" y="42917"/>
        <a:ext cx="4261032" cy="842771"/>
      </dsp:txXfrm>
    </dsp:sp>
    <dsp:sp modelId="{A690E902-51C3-4952-B010-BA85057A9524}">
      <dsp:nvSpPr>
        <dsp:cNvPr id="0" name=""/>
        <dsp:cNvSpPr/>
      </dsp:nvSpPr>
      <dsp:spPr>
        <a:xfrm>
          <a:off x="2627789" y="821424"/>
          <a:ext cx="3039016" cy="3039016"/>
        </a:xfrm>
        <a:custGeom>
          <a:avLst/>
          <a:gdLst/>
          <a:ahLst/>
          <a:cxnLst/>
          <a:rect l="0" t="0" r="0" b="0"/>
          <a:pathLst>
            <a:path>
              <a:moveTo>
                <a:pt x="2092781" y="112290"/>
              </a:moveTo>
              <a:arcTo wR="1519508" hR="1519508" stAng="17529901" swAng="144906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9B61F9-5D3A-47C5-99A1-2628D4C2DB37}">
      <dsp:nvSpPr>
        <dsp:cNvPr id="0" name=""/>
        <dsp:cNvSpPr/>
      </dsp:nvSpPr>
      <dsp:spPr>
        <a:xfrm>
          <a:off x="4536508" y="1296139"/>
          <a:ext cx="3317958" cy="12862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latin typeface="Times New Roman" pitchFamily="18" charset="0"/>
              <a:cs typeface="Times New Roman" pitchFamily="18" charset="0"/>
            </a:rPr>
            <a:t>Информационное обеспечение</a:t>
          </a:r>
        </a:p>
      </dsp:txBody>
      <dsp:txXfrm>
        <a:off x="4599296" y="1358927"/>
        <a:ext cx="3192382" cy="1160648"/>
      </dsp:txXfrm>
    </dsp:sp>
    <dsp:sp modelId="{E56DD35E-9C7B-4DF4-A5B7-DF8E87D3F310}">
      <dsp:nvSpPr>
        <dsp:cNvPr id="0" name=""/>
        <dsp:cNvSpPr/>
      </dsp:nvSpPr>
      <dsp:spPr>
        <a:xfrm>
          <a:off x="2620881" y="-123050"/>
          <a:ext cx="3039016" cy="3039016"/>
        </a:xfrm>
        <a:custGeom>
          <a:avLst/>
          <a:gdLst/>
          <a:ahLst/>
          <a:cxnLst/>
          <a:rect l="0" t="0" r="0" b="0"/>
          <a:pathLst>
            <a:path>
              <a:moveTo>
                <a:pt x="2466016" y="2708216"/>
              </a:moveTo>
              <a:arcTo wR="1519508" hR="1519508" stAng="3088288" swAng="99970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E9F6F5-51D6-470D-AA82-B34EFAF3816B}">
      <dsp:nvSpPr>
        <dsp:cNvPr id="0" name=""/>
        <dsp:cNvSpPr/>
      </dsp:nvSpPr>
      <dsp:spPr>
        <a:xfrm>
          <a:off x="2808314" y="2808307"/>
          <a:ext cx="2207529" cy="91959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latin typeface="Times New Roman" pitchFamily="18" charset="0"/>
              <a:cs typeface="Times New Roman" pitchFamily="18" charset="0"/>
            </a:rPr>
            <a:t>Контрольно-аналитическая деятельность</a:t>
          </a:r>
        </a:p>
      </dsp:txBody>
      <dsp:txXfrm>
        <a:off x="2853205" y="2853198"/>
        <a:ext cx="2117747" cy="829809"/>
      </dsp:txXfrm>
    </dsp:sp>
    <dsp:sp modelId="{06590A81-F767-49F4-868C-64AB270A0FFF}">
      <dsp:nvSpPr>
        <dsp:cNvPr id="0" name=""/>
        <dsp:cNvSpPr/>
      </dsp:nvSpPr>
      <dsp:spPr>
        <a:xfrm>
          <a:off x="1974843" y="-155926"/>
          <a:ext cx="3039016" cy="3039016"/>
        </a:xfrm>
        <a:custGeom>
          <a:avLst/>
          <a:gdLst/>
          <a:ahLst/>
          <a:cxnLst/>
          <a:rect l="0" t="0" r="0" b="0"/>
          <a:pathLst>
            <a:path>
              <a:moveTo>
                <a:pt x="1044013" y="2962702"/>
              </a:moveTo>
              <a:arcTo wR="1519508" hR="1519508" stAng="6494141" swAng="109493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73FD5C-7DFC-4AAC-B215-279C70E2279F}">
      <dsp:nvSpPr>
        <dsp:cNvPr id="0" name=""/>
        <dsp:cNvSpPr/>
      </dsp:nvSpPr>
      <dsp:spPr>
        <a:xfrm>
          <a:off x="0" y="1296139"/>
          <a:ext cx="2688179" cy="12862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kern="1200" dirty="0">
              <a:latin typeface="Times New Roman" pitchFamily="18" charset="0"/>
              <a:cs typeface="Times New Roman" pitchFamily="18" charset="0"/>
            </a:rPr>
            <a:t>Нормативно-правовое обеспечение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2788" y="1358927"/>
        <a:ext cx="2562603" cy="1160648"/>
      </dsp:txXfrm>
    </dsp:sp>
    <dsp:sp modelId="{26A79330-A27E-4A4B-AF5C-B3E3A1DCA6E2}">
      <dsp:nvSpPr>
        <dsp:cNvPr id="0" name=""/>
        <dsp:cNvSpPr/>
      </dsp:nvSpPr>
      <dsp:spPr>
        <a:xfrm>
          <a:off x="2035668" y="883872"/>
          <a:ext cx="3039016" cy="3039016"/>
        </a:xfrm>
        <a:custGeom>
          <a:avLst/>
          <a:gdLst/>
          <a:ahLst/>
          <a:cxnLst/>
          <a:rect l="0" t="0" r="0" b="0"/>
          <a:pathLst>
            <a:path>
              <a:moveTo>
                <a:pt x="484406" y="407092"/>
              </a:moveTo>
              <a:arcTo wR="1519508" hR="1519508" stAng="13623711" swAng="169815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7D27CB-5726-43B1-9268-8194654A7F2C}">
      <dsp:nvSpPr>
        <dsp:cNvPr id="0" name=""/>
        <dsp:cNvSpPr/>
      </dsp:nvSpPr>
      <dsp:spPr>
        <a:xfrm>
          <a:off x="535447" y="1595"/>
          <a:ext cx="6774344" cy="1122002"/>
        </a:xfrm>
        <a:prstGeom prst="chevron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0" tIns="25400" rIns="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000" kern="1200" dirty="0">
              <a:latin typeface="Times New Roman" pitchFamily="18" charset="0"/>
              <a:cs typeface="Times New Roman" pitchFamily="18" charset="0"/>
            </a:rPr>
            <a:t>«Дорожная карта»               ВПР-2020</a:t>
          </a:r>
        </a:p>
      </dsp:txBody>
      <dsp:txXfrm>
        <a:off x="1096448" y="1595"/>
        <a:ext cx="5652342" cy="1122002"/>
      </dsp:txXfrm>
    </dsp:sp>
    <dsp:sp modelId="{F0FE4156-AC61-4072-9842-E2FF896A7C2F}">
      <dsp:nvSpPr>
        <dsp:cNvPr id="0" name=""/>
        <dsp:cNvSpPr/>
      </dsp:nvSpPr>
      <dsp:spPr>
        <a:xfrm>
          <a:off x="535447" y="1280678"/>
          <a:ext cx="7066008" cy="1502642"/>
        </a:xfrm>
        <a:prstGeom prst="chevron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0" tIns="25400" rIns="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000" kern="1200" dirty="0">
              <a:latin typeface="Times New Roman" pitchFamily="18" charset="0"/>
              <a:cs typeface="Times New Roman" pitchFamily="18" charset="0"/>
            </a:rPr>
            <a:t>Нормативные документы</a:t>
          </a:r>
        </a:p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000" kern="1200" dirty="0">
              <a:latin typeface="Times New Roman" pitchFamily="18" charset="0"/>
              <a:cs typeface="Times New Roman" pitchFamily="18" charset="0"/>
            </a:rPr>
            <a:t> </a:t>
          </a:r>
        </a:p>
      </dsp:txBody>
      <dsp:txXfrm>
        <a:off x="1286768" y="1280678"/>
        <a:ext cx="5563366" cy="1502642"/>
      </dsp:txXfrm>
    </dsp:sp>
    <dsp:sp modelId="{E8B43AB6-FD38-4178-A3D2-EC575205FDEC}">
      <dsp:nvSpPr>
        <dsp:cNvPr id="0" name=""/>
        <dsp:cNvSpPr/>
      </dsp:nvSpPr>
      <dsp:spPr>
        <a:xfrm>
          <a:off x="535447" y="2940401"/>
          <a:ext cx="6883907" cy="1122002"/>
        </a:xfrm>
        <a:prstGeom prst="chevron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0" tIns="25400" rIns="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000" kern="1200" dirty="0">
              <a:latin typeface="Times New Roman" pitchFamily="18" charset="0"/>
              <a:cs typeface="Times New Roman" pitchFamily="18" charset="0"/>
            </a:rPr>
            <a:t>Школьный координатор ВПР</a:t>
          </a:r>
        </a:p>
      </dsp:txBody>
      <dsp:txXfrm>
        <a:off x="1096448" y="2940401"/>
        <a:ext cx="5761905" cy="11220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C66C7E-66F8-44C9-A7B3-72D1145E2F6C}">
      <dsp:nvSpPr>
        <dsp:cNvPr id="0" name=""/>
        <dsp:cNvSpPr/>
      </dsp:nvSpPr>
      <dsp:spPr>
        <a:xfrm rot="5452936">
          <a:off x="445658" y="660342"/>
          <a:ext cx="1032108" cy="124266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692DF0-8A1B-4EC2-BC8E-9E5C25AC7FCE}">
      <dsp:nvSpPr>
        <dsp:cNvPr id="0" name=""/>
        <dsp:cNvSpPr/>
      </dsp:nvSpPr>
      <dsp:spPr>
        <a:xfrm>
          <a:off x="288032" y="0"/>
          <a:ext cx="2185420" cy="82844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u="sng" kern="1200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Администрация школы</a:t>
          </a:r>
        </a:p>
      </dsp:txBody>
      <dsp:txXfrm>
        <a:off x="312296" y="24264"/>
        <a:ext cx="2136892" cy="779915"/>
      </dsp:txXfrm>
    </dsp:sp>
    <dsp:sp modelId="{534864D2-050D-41A4-B7ED-63EDA3B63A99}">
      <dsp:nvSpPr>
        <dsp:cNvPr id="0" name=""/>
        <dsp:cNvSpPr/>
      </dsp:nvSpPr>
      <dsp:spPr>
        <a:xfrm rot="5400000">
          <a:off x="439126" y="1697250"/>
          <a:ext cx="1029279" cy="124266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C73FCD-80AB-4B31-9193-52731B1C39C1}">
      <dsp:nvSpPr>
        <dsp:cNvPr id="0" name=""/>
        <dsp:cNvSpPr/>
      </dsp:nvSpPr>
      <dsp:spPr>
        <a:xfrm>
          <a:off x="288032" y="1038261"/>
          <a:ext cx="2153635" cy="82844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«ВПР: особенности оценочных процедур, технология, регламент, трудности и пути решения»</a:t>
          </a:r>
        </a:p>
      </dsp:txBody>
      <dsp:txXfrm>
        <a:off x="312296" y="1062525"/>
        <a:ext cx="2105107" cy="779915"/>
      </dsp:txXfrm>
    </dsp:sp>
    <dsp:sp modelId="{E0B64C08-C88F-48D7-93BA-73DDB350A134}">
      <dsp:nvSpPr>
        <dsp:cNvPr id="0" name=""/>
        <dsp:cNvSpPr/>
      </dsp:nvSpPr>
      <dsp:spPr>
        <a:xfrm rot="5394134">
          <a:off x="440004" y="2732804"/>
          <a:ext cx="1029280" cy="124266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1185E0-EDB8-4EBF-8D0D-9E9C62E50FF7}">
      <dsp:nvSpPr>
        <dsp:cNvPr id="0" name=""/>
        <dsp:cNvSpPr/>
      </dsp:nvSpPr>
      <dsp:spPr>
        <a:xfrm>
          <a:off x="288032" y="2073815"/>
          <a:ext cx="2153635" cy="82844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«Основные подходы к повышению объективности результатов оценочных процедур»</a:t>
          </a:r>
        </a:p>
      </dsp:txBody>
      <dsp:txXfrm>
        <a:off x="312296" y="2098079"/>
        <a:ext cx="2105107" cy="779915"/>
      </dsp:txXfrm>
    </dsp:sp>
    <dsp:sp modelId="{48BD08DD-A406-4353-908B-6B78B7B07826}">
      <dsp:nvSpPr>
        <dsp:cNvPr id="0" name=""/>
        <dsp:cNvSpPr/>
      </dsp:nvSpPr>
      <dsp:spPr>
        <a:xfrm>
          <a:off x="963156" y="3250582"/>
          <a:ext cx="2551157" cy="124266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04F44E-3C40-4111-A1A6-91E643F2D535}">
      <dsp:nvSpPr>
        <dsp:cNvPr id="0" name=""/>
        <dsp:cNvSpPr/>
      </dsp:nvSpPr>
      <dsp:spPr>
        <a:xfrm>
          <a:off x="288032" y="3109370"/>
          <a:ext cx="2153635" cy="82844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«Инновационные формы методической работы учителя-предметника на уровне среднего общего образования"</a:t>
          </a:r>
        </a:p>
      </dsp:txBody>
      <dsp:txXfrm>
        <a:off x="312296" y="3133634"/>
        <a:ext cx="2105107" cy="779915"/>
      </dsp:txXfrm>
    </dsp:sp>
    <dsp:sp modelId="{BDECD05F-330B-47D1-8F21-7FFB67888B70}">
      <dsp:nvSpPr>
        <dsp:cNvPr id="0" name=""/>
        <dsp:cNvSpPr/>
      </dsp:nvSpPr>
      <dsp:spPr>
        <a:xfrm rot="16175356">
          <a:off x="2997901" y="2727954"/>
          <a:ext cx="1039006" cy="124266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1326F4-3B62-4601-B7C2-B444B672E289}">
      <dsp:nvSpPr>
        <dsp:cNvPr id="0" name=""/>
        <dsp:cNvSpPr/>
      </dsp:nvSpPr>
      <dsp:spPr>
        <a:xfrm>
          <a:off x="2913204" y="3109370"/>
          <a:ext cx="2035044" cy="82844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Ресурсы внеурочной деятельности</a:t>
          </a:r>
        </a:p>
      </dsp:txBody>
      <dsp:txXfrm>
        <a:off x="2937468" y="3133634"/>
        <a:ext cx="1986516" cy="779915"/>
      </dsp:txXfrm>
    </dsp:sp>
    <dsp:sp modelId="{A31D6CB6-5D67-4DD6-9A59-66A587B9E4B3}">
      <dsp:nvSpPr>
        <dsp:cNvPr id="0" name=""/>
        <dsp:cNvSpPr/>
      </dsp:nvSpPr>
      <dsp:spPr>
        <a:xfrm rot="16201860">
          <a:off x="3009316" y="1693968"/>
          <a:ext cx="1022715" cy="124266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484C6A-F5EF-42BA-86AF-72CF5B5167C8}">
      <dsp:nvSpPr>
        <dsp:cNvPr id="0" name=""/>
        <dsp:cNvSpPr/>
      </dsp:nvSpPr>
      <dsp:spPr>
        <a:xfrm>
          <a:off x="2913211" y="2064114"/>
          <a:ext cx="2020201" cy="82844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Наставничество</a:t>
          </a:r>
        </a:p>
      </dsp:txBody>
      <dsp:txXfrm>
        <a:off x="2937475" y="2088378"/>
        <a:ext cx="1971673" cy="779915"/>
      </dsp:txXfrm>
    </dsp:sp>
    <dsp:sp modelId="{F0C07988-87A7-4E93-9FED-01792127A641}">
      <dsp:nvSpPr>
        <dsp:cNvPr id="0" name=""/>
        <dsp:cNvSpPr/>
      </dsp:nvSpPr>
      <dsp:spPr>
        <a:xfrm rot="16195628">
          <a:off x="3005656" y="661695"/>
          <a:ext cx="1029279" cy="124266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B83929-32B4-480B-8581-A7920FAA8E89}">
      <dsp:nvSpPr>
        <dsp:cNvPr id="0" name=""/>
        <dsp:cNvSpPr/>
      </dsp:nvSpPr>
      <dsp:spPr>
        <a:xfrm>
          <a:off x="2952327" y="1038261"/>
          <a:ext cx="1956797" cy="82844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Корректировка рабочих программ</a:t>
          </a:r>
        </a:p>
      </dsp:txBody>
      <dsp:txXfrm>
        <a:off x="2976591" y="1062525"/>
        <a:ext cx="1908269" cy="779915"/>
      </dsp:txXfrm>
    </dsp:sp>
    <dsp:sp modelId="{E27C5C70-C744-4AAC-87EF-EC064F8D4B5D}">
      <dsp:nvSpPr>
        <dsp:cNvPr id="0" name=""/>
        <dsp:cNvSpPr/>
      </dsp:nvSpPr>
      <dsp:spPr>
        <a:xfrm>
          <a:off x="3524266" y="143918"/>
          <a:ext cx="2585998" cy="124266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E4DB8E-3AF6-4231-BFA0-E644A45C68D4}">
      <dsp:nvSpPr>
        <dsp:cNvPr id="0" name=""/>
        <dsp:cNvSpPr/>
      </dsp:nvSpPr>
      <dsp:spPr>
        <a:xfrm>
          <a:off x="2913204" y="2706"/>
          <a:ext cx="2035044" cy="82844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u="sng" kern="1200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Методические объединения </a:t>
          </a:r>
        </a:p>
      </dsp:txBody>
      <dsp:txXfrm>
        <a:off x="2937468" y="26970"/>
        <a:ext cx="1986516" cy="779915"/>
      </dsp:txXfrm>
    </dsp:sp>
    <dsp:sp modelId="{1ADB8562-16F2-49BB-B8A5-E704320B5785}">
      <dsp:nvSpPr>
        <dsp:cNvPr id="0" name=""/>
        <dsp:cNvSpPr/>
      </dsp:nvSpPr>
      <dsp:spPr>
        <a:xfrm rot="5393441">
          <a:off x="5601573" y="661695"/>
          <a:ext cx="1029280" cy="124266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79599D-F9D0-4363-83A1-0423ED937B98}">
      <dsp:nvSpPr>
        <dsp:cNvPr id="0" name=""/>
        <dsp:cNvSpPr/>
      </dsp:nvSpPr>
      <dsp:spPr>
        <a:xfrm>
          <a:off x="5433488" y="2706"/>
          <a:ext cx="2185655" cy="82844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u="sng" kern="1200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Учителя-предметники</a:t>
          </a:r>
        </a:p>
      </dsp:txBody>
      <dsp:txXfrm>
        <a:off x="5457752" y="26970"/>
        <a:ext cx="2137127" cy="779915"/>
      </dsp:txXfrm>
    </dsp:sp>
    <dsp:sp modelId="{536DF33C-8F92-4EAA-8352-45EC61BC02F8}">
      <dsp:nvSpPr>
        <dsp:cNvPr id="0" name=""/>
        <dsp:cNvSpPr/>
      </dsp:nvSpPr>
      <dsp:spPr>
        <a:xfrm rot="5400449">
          <a:off x="5602488" y="1697250"/>
          <a:ext cx="1029279" cy="124266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1EECA5-960E-44AB-8F52-BD2663F44A82}">
      <dsp:nvSpPr>
        <dsp:cNvPr id="0" name=""/>
        <dsp:cNvSpPr/>
      </dsp:nvSpPr>
      <dsp:spPr>
        <a:xfrm>
          <a:off x="5403892" y="1038261"/>
          <a:ext cx="2244847" cy="82844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200" kern="120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>
              <a:latin typeface="Times New Roman" panose="02020603050405020304" pitchFamily="18" charset="0"/>
              <a:cs typeface="Times New Roman" panose="02020603050405020304" pitchFamily="18" charset="0"/>
            </a:rPr>
            <a:t>Курсовая 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подготовка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28156" y="1062525"/>
        <a:ext cx="2196319" cy="779915"/>
      </dsp:txXfrm>
    </dsp:sp>
    <dsp:sp modelId="{D63BBF5A-629E-4EBF-AC11-4F346B842EFA}">
      <dsp:nvSpPr>
        <dsp:cNvPr id="0" name=""/>
        <dsp:cNvSpPr/>
      </dsp:nvSpPr>
      <dsp:spPr>
        <a:xfrm rot="5401093">
          <a:off x="5602258" y="2732804"/>
          <a:ext cx="1029279" cy="124266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9C049B-5B24-4072-B6A2-0CC6940FFF23}">
      <dsp:nvSpPr>
        <dsp:cNvPr id="0" name=""/>
        <dsp:cNvSpPr/>
      </dsp:nvSpPr>
      <dsp:spPr>
        <a:xfrm>
          <a:off x="5433488" y="2073815"/>
          <a:ext cx="2185655" cy="82844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Аттестация педагогических работников</a:t>
          </a:r>
        </a:p>
      </dsp:txBody>
      <dsp:txXfrm>
        <a:off x="5457752" y="2098079"/>
        <a:ext cx="2137127" cy="779915"/>
      </dsp:txXfrm>
    </dsp:sp>
    <dsp:sp modelId="{A3C2FDA2-9ADD-47FB-9BC1-2A433BB27198}">
      <dsp:nvSpPr>
        <dsp:cNvPr id="0" name=""/>
        <dsp:cNvSpPr/>
      </dsp:nvSpPr>
      <dsp:spPr>
        <a:xfrm>
          <a:off x="5505494" y="3109370"/>
          <a:ext cx="2041644" cy="82844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Сетевое партнерство</a:t>
          </a:r>
        </a:p>
      </dsp:txBody>
      <dsp:txXfrm>
        <a:off x="5529758" y="3133634"/>
        <a:ext cx="1993116" cy="77991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2454A7-37E2-4E8D-A47B-35D86FDCE21B}">
      <dsp:nvSpPr>
        <dsp:cNvPr id="0" name=""/>
        <dsp:cNvSpPr/>
      </dsp:nvSpPr>
      <dsp:spPr>
        <a:xfrm>
          <a:off x="4502" y="129937"/>
          <a:ext cx="2542086" cy="1020664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https://fioco.ru/</a:t>
          </a:r>
          <a:endParaRPr lang="ru-RU" sz="2400" kern="1200" dirty="0"/>
        </a:p>
      </dsp:txBody>
      <dsp:txXfrm>
        <a:off x="34396" y="159831"/>
        <a:ext cx="2482298" cy="960876"/>
      </dsp:txXfrm>
    </dsp:sp>
    <dsp:sp modelId="{17C9B218-77EC-47F0-939F-746C0501C308}">
      <dsp:nvSpPr>
        <dsp:cNvPr id="0" name=""/>
        <dsp:cNvSpPr/>
      </dsp:nvSpPr>
      <dsp:spPr>
        <a:xfrm>
          <a:off x="258711" y="1150601"/>
          <a:ext cx="254208" cy="7654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5498"/>
              </a:lnTo>
              <a:lnTo>
                <a:pt x="254208" y="765498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9865C9-FB70-443F-AB9F-E0A2E343F6ED}">
      <dsp:nvSpPr>
        <dsp:cNvPr id="0" name=""/>
        <dsp:cNvSpPr/>
      </dsp:nvSpPr>
      <dsp:spPr>
        <a:xfrm>
          <a:off x="512919" y="1405767"/>
          <a:ext cx="2282335" cy="1020664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  <a:alpha val="9000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http://www.dpo-smolensk.ru/VPR/</a:t>
          </a:r>
          <a:endParaRPr lang="ru-RU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2813" y="1435661"/>
        <a:ext cx="2222547" cy="960876"/>
      </dsp:txXfrm>
    </dsp:sp>
    <dsp:sp modelId="{F6928D7C-90B5-43EA-AB15-609E1C0256FE}">
      <dsp:nvSpPr>
        <dsp:cNvPr id="0" name=""/>
        <dsp:cNvSpPr/>
      </dsp:nvSpPr>
      <dsp:spPr>
        <a:xfrm>
          <a:off x="258711" y="1150601"/>
          <a:ext cx="254208" cy="20413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1328"/>
              </a:lnTo>
              <a:lnTo>
                <a:pt x="254208" y="2041328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0D0228-3B71-47FF-88E4-6A03FCCB4E3A}">
      <dsp:nvSpPr>
        <dsp:cNvPr id="0" name=""/>
        <dsp:cNvSpPr/>
      </dsp:nvSpPr>
      <dsp:spPr>
        <a:xfrm>
          <a:off x="512919" y="2681598"/>
          <a:ext cx="2430503" cy="1020664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  <a:alpha val="9000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http://school01-smol.ru/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2813" y="2711492"/>
        <a:ext cx="2370715" cy="960876"/>
      </dsp:txXfrm>
    </dsp:sp>
    <dsp:sp modelId="{B05A3456-5BCD-44BA-8E47-A3867505E804}">
      <dsp:nvSpPr>
        <dsp:cNvPr id="0" name=""/>
        <dsp:cNvSpPr/>
      </dsp:nvSpPr>
      <dsp:spPr>
        <a:xfrm>
          <a:off x="3056921" y="129937"/>
          <a:ext cx="3177184" cy="1020664"/>
        </a:xfrm>
        <a:prstGeom prst="roundRect">
          <a:avLst>
            <a:gd name="adj" fmla="val 10000"/>
          </a:avLst>
        </a:prstGeom>
        <a:solidFill>
          <a:schemeClr val="bg2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Родительские собрания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«ВПР в вопросах и ответах»</a:t>
          </a:r>
        </a:p>
        <a:p>
          <a:pPr marL="0"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600" kern="1200" dirty="0"/>
        </a:p>
      </dsp:txBody>
      <dsp:txXfrm>
        <a:off x="3086815" y="159831"/>
        <a:ext cx="3117396" cy="960876"/>
      </dsp:txXfrm>
    </dsp:sp>
    <dsp:sp modelId="{20D31E81-5541-464F-82E3-0342021642D3}">
      <dsp:nvSpPr>
        <dsp:cNvPr id="0" name=""/>
        <dsp:cNvSpPr/>
      </dsp:nvSpPr>
      <dsp:spPr>
        <a:xfrm>
          <a:off x="3374639" y="1150601"/>
          <a:ext cx="317718" cy="7654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5498"/>
              </a:lnTo>
              <a:lnTo>
                <a:pt x="317718" y="765498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E4A211-30B1-4016-BC25-ADBC86532324}">
      <dsp:nvSpPr>
        <dsp:cNvPr id="0" name=""/>
        <dsp:cNvSpPr/>
      </dsp:nvSpPr>
      <dsp:spPr>
        <a:xfrm>
          <a:off x="3692358" y="1405767"/>
          <a:ext cx="2450851" cy="1020664"/>
        </a:xfrm>
        <a:prstGeom prst="roundRect">
          <a:avLst>
            <a:gd name="adj" fmla="val 10000"/>
          </a:avLst>
        </a:prstGeom>
        <a:solidFill>
          <a:schemeClr val="bg2">
            <a:alpha val="9000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Единый классный час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«Готовимся к ВПР»</a:t>
          </a:r>
        </a:p>
      </dsp:txBody>
      <dsp:txXfrm>
        <a:off x="3722252" y="1435661"/>
        <a:ext cx="2391063" cy="960876"/>
      </dsp:txXfrm>
    </dsp:sp>
    <dsp:sp modelId="{B6FAA9E4-F9CB-47D4-99A5-B58805351432}">
      <dsp:nvSpPr>
        <dsp:cNvPr id="0" name=""/>
        <dsp:cNvSpPr/>
      </dsp:nvSpPr>
      <dsp:spPr>
        <a:xfrm>
          <a:off x="3374639" y="1150601"/>
          <a:ext cx="317718" cy="20413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1328"/>
              </a:lnTo>
              <a:lnTo>
                <a:pt x="317718" y="2041328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5429B2-B37B-4122-B8C2-BFE0D4B1AD43}">
      <dsp:nvSpPr>
        <dsp:cNvPr id="0" name=""/>
        <dsp:cNvSpPr/>
      </dsp:nvSpPr>
      <dsp:spPr>
        <a:xfrm>
          <a:off x="3692358" y="2681598"/>
          <a:ext cx="2855867" cy="1020664"/>
        </a:xfrm>
        <a:prstGeom prst="roundRect">
          <a:avLst>
            <a:gd name="adj" fmla="val 10000"/>
          </a:avLst>
        </a:prstGeom>
        <a:solidFill>
          <a:schemeClr val="bg2">
            <a:alpha val="9000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Федеральные и региональные вебинары</a:t>
          </a:r>
        </a:p>
      </dsp:txBody>
      <dsp:txXfrm>
        <a:off x="3722252" y="2711492"/>
        <a:ext cx="2796079" cy="96087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81B0BD-4DDF-4E2E-A1FC-83FF38E85F6D}">
      <dsp:nvSpPr>
        <dsp:cNvPr id="0" name=""/>
        <dsp:cNvSpPr/>
      </dsp:nvSpPr>
      <dsp:spPr>
        <a:xfrm>
          <a:off x="1515491" y="1918848"/>
          <a:ext cx="1557332" cy="14683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78666" y="0"/>
              </a:lnTo>
              <a:lnTo>
                <a:pt x="778666" y="1468335"/>
              </a:lnTo>
              <a:lnTo>
                <a:pt x="1557332" y="146833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700" kern="1200"/>
        </a:p>
      </dsp:txBody>
      <dsp:txXfrm>
        <a:off x="2240648" y="2599506"/>
        <a:ext cx="107019" cy="107019"/>
      </dsp:txXfrm>
    </dsp:sp>
    <dsp:sp modelId="{652E46A8-D643-4A00-B625-88FD9E0AC2CB}">
      <dsp:nvSpPr>
        <dsp:cNvPr id="0" name=""/>
        <dsp:cNvSpPr/>
      </dsp:nvSpPr>
      <dsp:spPr>
        <a:xfrm>
          <a:off x="1515491" y="1918848"/>
          <a:ext cx="1557332" cy="5503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78666" y="0"/>
              </a:lnTo>
              <a:lnTo>
                <a:pt x="778666" y="550382"/>
              </a:lnTo>
              <a:lnTo>
                <a:pt x="1557332" y="5503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2252864" y="2152746"/>
        <a:ext cx="82586" cy="82586"/>
      </dsp:txXfrm>
    </dsp:sp>
    <dsp:sp modelId="{F37F5D61-7FDF-40B6-9C95-DB2813658A39}">
      <dsp:nvSpPr>
        <dsp:cNvPr id="0" name=""/>
        <dsp:cNvSpPr/>
      </dsp:nvSpPr>
      <dsp:spPr>
        <a:xfrm>
          <a:off x="1515491" y="1512649"/>
          <a:ext cx="1557332" cy="406198"/>
        </a:xfrm>
        <a:custGeom>
          <a:avLst/>
          <a:gdLst/>
          <a:ahLst/>
          <a:cxnLst/>
          <a:rect l="0" t="0" r="0" b="0"/>
          <a:pathLst>
            <a:path>
              <a:moveTo>
                <a:pt x="0" y="406198"/>
              </a:moveTo>
              <a:lnTo>
                <a:pt x="778666" y="406198"/>
              </a:lnTo>
              <a:lnTo>
                <a:pt x="778666" y="0"/>
              </a:lnTo>
              <a:lnTo>
                <a:pt x="1557332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2253922" y="1675513"/>
        <a:ext cx="80471" cy="80471"/>
      </dsp:txXfrm>
    </dsp:sp>
    <dsp:sp modelId="{4D349E54-0900-41FE-9E41-52C7C1DF9360}">
      <dsp:nvSpPr>
        <dsp:cNvPr id="0" name=""/>
        <dsp:cNvSpPr/>
      </dsp:nvSpPr>
      <dsp:spPr>
        <a:xfrm>
          <a:off x="1515491" y="436982"/>
          <a:ext cx="1557332" cy="1481865"/>
        </a:xfrm>
        <a:custGeom>
          <a:avLst/>
          <a:gdLst/>
          <a:ahLst/>
          <a:cxnLst/>
          <a:rect l="0" t="0" r="0" b="0"/>
          <a:pathLst>
            <a:path>
              <a:moveTo>
                <a:pt x="0" y="1481865"/>
              </a:moveTo>
              <a:lnTo>
                <a:pt x="778666" y="1481865"/>
              </a:lnTo>
              <a:lnTo>
                <a:pt x="778666" y="0"/>
              </a:lnTo>
              <a:lnTo>
                <a:pt x="1557332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700" kern="1200"/>
        </a:p>
      </dsp:txBody>
      <dsp:txXfrm>
        <a:off x="2240415" y="1124172"/>
        <a:ext cx="107485" cy="107485"/>
      </dsp:txXfrm>
    </dsp:sp>
    <dsp:sp modelId="{7275AFE3-10B3-4B97-9D85-88E3269520E6}">
      <dsp:nvSpPr>
        <dsp:cNvPr id="0" name=""/>
        <dsp:cNvSpPr/>
      </dsp:nvSpPr>
      <dsp:spPr>
        <a:xfrm rot="16200000">
          <a:off x="-736956" y="1559213"/>
          <a:ext cx="3785627" cy="71926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Психолого-педагогическое</a:t>
          </a:r>
          <a:r>
            <a:rPr lang="ru-RU" sz="25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5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сопровождение</a:t>
          </a:r>
        </a:p>
      </dsp:txBody>
      <dsp:txXfrm>
        <a:off x="-736956" y="1559213"/>
        <a:ext cx="3785627" cy="719269"/>
      </dsp:txXfrm>
    </dsp:sp>
    <dsp:sp modelId="{4E16527B-4789-43BF-B9EF-640B5ECB5489}">
      <dsp:nvSpPr>
        <dsp:cNvPr id="0" name=""/>
        <dsp:cNvSpPr/>
      </dsp:nvSpPr>
      <dsp:spPr>
        <a:xfrm>
          <a:off x="3072824" y="2119"/>
          <a:ext cx="2678308" cy="86972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Тренинги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Дискуссии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Коммуникативные игры</a:t>
          </a:r>
        </a:p>
      </dsp:txBody>
      <dsp:txXfrm>
        <a:off x="3072824" y="2119"/>
        <a:ext cx="2678308" cy="869725"/>
      </dsp:txXfrm>
    </dsp:sp>
    <dsp:sp modelId="{01FA12AB-01E5-46C0-A79F-A4496AA59E6C}">
      <dsp:nvSpPr>
        <dsp:cNvPr id="0" name=""/>
        <dsp:cNvSpPr/>
      </dsp:nvSpPr>
      <dsp:spPr>
        <a:xfrm>
          <a:off x="3072824" y="1051662"/>
          <a:ext cx="2678308" cy="92197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Индивидуальные консультации</a:t>
          </a:r>
        </a:p>
      </dsp:txBody>
      <dsp:txXfrm>
        <a:off x="3072824" y="1051662"/>
        <a:ext cx="2678308" cy="921973"/>
      </dsp:txXfrm>
    </dsp:sp>
    <dsp:sp modelId="{F905AD4B-9D7E-4059-8900-0CA6B99281A9}">
      <dsp:nvSpPr>
        <dsp:cNvPr id="0" name=""/>
        <dsp:cNvSpPr/>
      </dsp:nvSpPr>
      <dsp:spPr>
        <a:xfrm>
          <a:off x="3072824" y="2153453"/>
          <a:ext cx="2678308" cy="63155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Буклеты</a:t>
          </a:r>
          <a:r>
            <a:rPr lang="ru-RU" sz="2600" kern="1200" dirty="0"/>
            <a:t> </a:t>
          </a:r>
        </a:p>
      </dsp:txBody>
      <dsp:txXfrm>
        <a:off x="3072824" y="2153453"/>
        <a:ext cx="2678308" cy="631554"/>
      </dsp:txXfrm>
    </dsp:sp>
    <dsp:sp modelId="{37A46247-8EB5-4180-AF1C-771D1AF21E1B}">
      <dsp:nvSpPr>
        <dsp:cNvPr id="0" name=""/>
        <dsp:cNvSpPr/>
      </dsp:nvSpPr>
      <dsp:spPr>
        <a:xfrm>
          <a:off x="3072824" y="2964825"/>
          <a:ext cx="2629095" cy="84471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Диагностика психологической готовности</a:t>
          </a:r>
        </a:p>
      </dsp:txBody>
      <dsp:txXfrm>
        <a:off x="3072824" y="2964825"/>
        <a:ext cx="2629095" cy="8447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48410-103D-48EA-B6BB-83250B9533F1}" type="datetimeFigureOut">
              <a:rPr lang="ru-RU" smtClean="0"/>
              <a:pPr/>
              <a:t>27.02.2020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41B8-AEC2-40A2-851E-4BF18CEB5E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48410-103D-48EA-B6BB-83250B9533F1}" type="datetimeFigureOut">
              <a:rPr lang="ru-RU" smtClean="0"/>
              <a:pPr/>
              <a:t>27.02.2020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41B8-AEC2-40A2-851E-4BF18CEB5E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48410-103D-48EA-B6BB-83250B9533F1}" type="datetimeFigureOut">
              <a:rPr lang="ru-RU" smtClean="0"/>
              <a:pPr/>
              <a:t>27.02.2020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41B8-AEC2-40A2-851E-4BF18CEB5E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gi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48410-103D-48EA-B6BB-83250B9533F1}" type="datetimeFigureOut">
              <a:rPr lang="ru-RU" smtClean="0"/>
              <a:pPr/>
              <a:t>27.02.2020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41B8-AEC2-40A2-851E-4BF18CEB5E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с двумя вырезанными противолежащими углами 6"/>
          <p:cNvSpPr/>
          <p:nvPr userDrawn="1"/>
        </p:nvSpPr>
        <p:spPr>
          <a:xfrm>
            <a:off x="539552" y="249492"/>
            <a:ext cx="8136904" cy="4644516"/>
          </a:xfrm>
          <a:prstGeom prst="snip2Diag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5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4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3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7524" y="2355726"/>
            <a:ext cx="8568952" cy="1102519"/>
          </a:xfrm>
        </p:spPr>
        <p:txBody>
          <a:bodyPr>
            <a:noAutofit/>
          </a:bodyPr>
          <a:lstStyle/>
          <a:p>
            <a:r>
              <a:rPr lang="ru-RU" sz="2800" b="1" u="sng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Система деятельности </a:t>
            </a:r>
            <a:br>
              <a:rPr lang="ru-RU" sz="2800" b="1" u="sng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u="sng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МБОУ «Средняя школа №1» г. Смоленска,  </a:t>
            </a:r>
            <a:br>
              <a:rPr lang="ru-RU" sz="2800" b="1" u="sng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u="sng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направленная на обеспечение объективности результатов ВПР</a:t>
            </a:r>
          </a:p>
        </p:txBody>
      </p:sp>
      <p:pic>
        <p:nvPicPr>
          <p:cNvPr id="7174" name="Picture 6" descr="http://rv-ryazan.ru/wp-content/uploads/2019/04/09.02.20181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BFFFF"/>
              </a:clrFrom>
              <a:clrTo>
                <a:srgbClr val="FBFFFF">
                  <a:alpha val="0"/>
                </a:srgbClr>
              </a:clrTo>
            </a:clrChange>
          </a:blip>
          <a:srcRect t="21889" b="23384"/>
          <a:stretch>
            <a:fillRect/>
          </a:stretch>
        </p:blipFill>
        <p:spPr bwMode="auto">
          <a:xfrm>
            <a:off x="2051719" y="339502"/>
            <a:ext cx="5328593" cy="1224136"/>
          </a:xfrm>
          <a:prstGeom prst="rect">
            <a:avLst/>
          </a:prstGeom>
          <a:noFill/>
        </p:spPr>
      </p:pic>
      <p:pic>
        <p:nvPicPr>
          <p:cNvPr id="5" name="Picture 5" descr="C:\Users\Liliya\Desktop\circle14-1-150x15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1912" y="0"/>
            <a:ext cx="792088" cy="7920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11510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ru-RU" sz="3200" b="1" u="sng" dirty="0">
                <a:latin typeface="Times New Roman" pitchFamily="18" charset="0"/>
                <a:cs typeface="Times New Roman" pitchFamily="18" charset="0"/>
              </a:rPr>
              <a:t>Признаки необъективности результатов ВПР</a:t>
            </a:r>
            <a:br>
              <a:rPr lang="ru-RU" sz="3200" b="1" dirty="0">
                <a:latin typeface="Times New Roman" pitchFamily="18" charset="0"/>
                <a:cs typeface="Times New Roman" pitchFamily="18" charset="0"/>
              </a:rPr>
            </a:b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755576" y="1275606"/>
          <a:ext cx="3240359" cy="1500505"/>
        </p:xfrm>
        <a:graphic>
          <a:graphicData uri="http://schemas.openxmlformats.org/drawingml/2006/table">
            <a:tbl>
              <a:tblPr/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6240">
                <a:tc rowSpan="2"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ОО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9525" algn="ctr">
                        <a:lnSpc>
                          <a:spcPts val="10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Распределение групп баллов в %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2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9525">
                        <a:lnSpc>
                          <a:spcPts val="13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РФ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13.5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36.6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35.2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14.7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9525">
                        <a:lnSpc>
                          <a:spcPts val="13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Смоленская обл.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12.1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34.7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15.2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9525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г. Смоленск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10.1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36.1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15.9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9525">
                        <a:lnSpc>
                          <a:spcPts val="10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МБОУ "СШ № 1"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12.2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17.1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43.9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26.8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64088" y="2787774"/>
            <a:ext cx="2183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БИОЛОГИЯ 5 класс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20072" y="771550"/>
            <a:ext cx="2564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МАТЕМАТИКА 5 класс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15616" y="2859782"/>
            <a:ext cx="2025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ИСТОРИЯ 5 класс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27584" y="771550"/>
            <a:ext cx="2772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РУССКИЙ ЯЗЫК  5 класс</a:t>
            </a: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4788024" y="1203598"/>
          <a:ext cx="3182589" cy="1568177"/>
        </p:xfrm>
        <a:graphic>
          <a:graphicData uri="http://schemas.openxmlformats.org/drawingml/2006/table">
            <a:tbl>
              <a:tblPr/>
              <a:tblGrid>
                <a:gridCol w="1022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80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6240">
                <a:tc rowSpan="2"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ОО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9525" algn="ctr">
                        <a:lnSpc>
                          <a:spcPts val="10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Распределение групп баллов в %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2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9525">
                        <a:lnSpc>
                          <a:spcPts val="13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РФ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11.6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34.2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33.6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20.6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9525">
                        <a:lnSpc>
                          <a:spcPts val="13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Смоленская обл.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11.6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32.1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33.6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22.7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7697">
                <a:tc>
                  <a:txBody>
                    <a:bodyPr/>
                    <a:lstStyle/>
                    <a:p>
                      <a:pPr marL="9525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г. Смоленск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9.8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29.7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33.7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26.8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9525">
                        <a:lnSpc>
                          <a:spcPts val="10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МБОУ "СШ № 1"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9.8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19.5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29.3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Calibri"/>
                          <a:cs typeface="Times New Roman"/>
                        </a:rPr>
                        <a:t>41.5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755577" y="3291830"/>
          <a:ext cx="3240361" cy="1500505"/>
        </p:xfrm>
        <a:graphic>
          <a:graphicData uri="http://schemas.openxmlformats.org/drawingml/2006/table">
            <a:tbl>
              <a:tblPr/>
              <a:tblGrid>
                <a:gridCol w="1296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0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6240">
                <a:tc rowSpan="2"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ОО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9525" algn="ctr">
                        <a:lnSpc>
                          <a:spcPts val="10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Распределение групп баллов в %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2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9525">
                        <a:lnSpc>
                          <a:spcPts val="13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РФ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7.9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39.1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37.3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15.7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9525">
                        <a:lnSpc>
                          <a:spcPts val="13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Смоленская обл.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7.4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37.6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9525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г. Смоленск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7.9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40.8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36.6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14.7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9525">
                        <a:lnSpc>
                          <a:spcPts val="10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МБОУ "СШ № 1"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17.9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69.2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12.8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4860032" y="3147814"/>
          <a:ext cx="3312369" cy="1500505"/>
        </p:xfrm>
        <a:graphic>
          <a:graphicData uri="http://schemas.openxmlformats.org/drawingml/2006/table">
            <a:tbl>
              <a:tblPr/>
              <a:tblGrid>
                <a:gridCol w="1008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40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6240">
                <a:tc rowSpan="2"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ОО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9525" algn="ctr">
                        <a:lnSpc>
                          <a:spcPts val="10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Распределение групп баллов в %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2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9525">
                        <a:lnSpc>
                          <a:spcPts val="13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РФ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36.3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13.8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9525">
                        <a:lnSpc>
                          <a:spcPts val="13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Смоленская обл.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48.6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9525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г. Смоленск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28.8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51.3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125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17.5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9525">
                        <a:lnSpc>
                          <a:spcPts val="10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МБОУ "СШ № 1"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13.3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28.9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51.1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ts val="103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6.7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6" name="Picture 5" descr="C:\Users\Liliya\Desktop\circle14-1-150x15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51912" y="0"/>
            <a:ext cx="792088" cy="7920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0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Users\Liliya\Desktop\circle14-1-150x15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51912" y="0"/>
            <a:ext cx="792088" cy="792088"/>
          </a:xfrm>
          <a:prstGeom prst="rect">
            <a:avLst/>
          </a:prstGeom>
          <a:noFill/>
        </p:spPr>
      </p:pic>
      <p:graphicFrame>
        <p:nvGraphicFramePr>
          <p:cNvPr id="10" name="Схема 9"/>
          <p:cNvGraphicFramePr/>
          <p:nvPr/>
        </p:nvGraphicFramePr>
        <p:xfrm>
          <a:off x="539552" y="915566"/>
          <a:ext cx="7992888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187624" y="195486"/>
            <a:ext cx="68711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2800" b="1" u="sng" dirty="0">
                <a:latin typeface="Times New Roman" pitchFamily="18" charset="0"/>
                <a:cs typeface="Times New Roman" pitchFamily="18" charset="0"/>
              </a:rPr>
              <a:t>Компоненты обеспечения объективности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752316-B521-4B21-9181-EC0FEF32C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25612"/>
          </a:xfrm>
        </p:spPr>
        <p:txBody>
          <a:bodyPr>
            <a:normAutofit/>
          </a:bodyPr>
          <a:lstStyle/>
          <a:p>
            <a:r>
              <a:rPr lang="ru-RU" sz="2800" b="1" u="sng" dirty="0">
                <a:latin typeface="Times New Roman" pitchFamily="18" charset="0"/>
                <a:cs typeface="Times New Roman" pitchFamily="18" charset="0"/>
              </a:rPr>
              <a:t>Нормативно-правовое обеспечение ВПР</a:t>
            </a:r>
          </a:p>
        </p:txBody>
      </p:sp>
      <p:graphicFrame>
        <p:nvGraphicFramePr>
          <p:cNvPr id="3" name="Схема 2"/>
          <p:cNvGraphicFramePr/>
          <p:nvPr/>
        </p:nvGraphicFramePr>
        <p:xfrm>
          <a:off x="467544" y="915566"/>
          <a:ext cx="813690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C:\Users\Liliya\Desktop\emblem_64x64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03848" y="2787774"/>
            <a:ext cx="825624" cy="8256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 descr="C:\Users\Liliya\Desktop\gerbSM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644008" y="2787774"/>
            <a:ext cx="864096" cy="8640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C126974-F837-4ADE-9B50-6E4557D282F8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8300869" y="36738"/>
            <a:ext cx="792549" cy="792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12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u="sng" dirty="0">
                <a:latin typeface="Times New Roman" pitchFamily="18" charset="0"/>
                <a:cs typeface="Times New Roman" pitchFamily="18" charset="0"/>
              </a:rPr>
              <a:t>Организационно-методическое  обеспечение</a:t>
            </a:r>
            <a:endParaRPr lang="ru-RU" sz="2800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5" descr="C:\Users\Liliya\Desktop\circle14-1-150x15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51912" y="0"/>
            <a:ext cx="792088" cy="792088"/>
          </a:xfrm>
          <a:prstGeom prst="rect">
            <a:avLst/>
          </a:prstGeom>
          <a:noFill/>
        </p:spPr>
      </p:pic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29A6F11D-D573-4441-A7EF-69E4C18BC04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07161858"/>
              </p:ext>
            </p:extLst>
          </p:nvPr>
        </p:nvGraphicFramePr>
        <p:xfrm>
          <a:off x="611560" y="915566"/>
          <a:ext cx="7920880" cy="39405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1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BA3594-A1FA-4F5A-8C61-F33907CC0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Информационное обеспечение</a:t>
            </a:r>
            <a:endParaRPr lang="ru-RU" dirty="0"/>
          </a:p>
        </p:txBody>
      </p:sp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id="{CD964818-FE85-416C-B851-93376ABF34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50345922"/>
              </p:ext>
            </p:extLst>
          </p:nvPr>
        </p:nvGraphicFramePr>
        <p:xfrm>
          <a:off x="1259632" y="987574"/>
          <a:ext cx="6552728" cy="383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5" descr="C:\Users\Liliya\Desktop\circle14-1-150x150.png">
            <a:extLst>
              <a:ext uri="{FF2B5EF4-FFF2-40B4-BE49-F238E27FC236}">
                <a16:creationId xmlns:a16="http://schemas.microsoft.com/office/drawing/2014/main" id="{AD7E0CEC-6BE8-4780-861E-A9698C33F9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351912" y="0"/>
            <a:ext cx="792088" cy="7920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59682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3894" y="0"/>
            <a:ext cx="8229600" cy="857250"/>
          </a:xfrm>
        </p:spPr>
        <p:txBody>
          <a:bodyPr>
            <a:normAutofit/>
          </a:bodyPr>
          <a:lstStyle/>
          <a:p>
            <a:r>
              <a:rPr 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Аналитическое обеспечение</a:t>
            </a:r>
          </a:p>
        </p:txBody>
      </p:sp>
      <p:pic>
        <p:nvPicPr>
          <p:cNvPr id="3" name="Picture 5" descr="C:\Users\Liliya\Desktop\circle14-1-150x150.png">
            <a:extLst>
              <a:ext uri="{FF2B5EF4-FFF2-40B4-BE49-F238E27FC236}">
                <a16:creationId xmlns:a16="http://schemas.microsoft.com/office/drawing/2014/main" id="{2CF61FAD-56D5-42D6-89BC-BE25813D27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51912" y="0"/>
            <a:ext cx="792088" cy="792088"/>
          </a:xfrm>
          <a:prstGeom prst="rect">
            <a:avLst/>
          </a:prstGeom>
          <a:noFill/>
        </p:spPr>
      </p:pic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4F7D7FCD-7F77-4094-B70C-CCACDBD09B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7700611"/>
              </p:ext>
            </p:extLst>
          </p:nvPr>
        </p:nvGraphicFramePr>
        <p:xfrm>
          <a:off x="827584" y="792088"/>
          <a:ext cx="7632848" cy="3811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7BB1B9-0214-4CB1-9E9F-866A30BA1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1920" y="1809175"/>
            <a:ext cx="4752528" cy="857250"/>
          </a:xfrm>
        </p:spPr>
        <p:txBody>
          <a:bodyPr>
            <a:noAutofit/>
          </a:bodyPr>
          <a:lstStyle/>
          <a:p>
            <a:pPr algn="l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«Объективность результатов крайне важна во всех оценочных процедурах в системе образования. Это необходимо не для того, чтобы наказать директоров школ и учителей, если учащиеся показали слабые результаты. Это нужно, чтобы оказать таким школам методическую поддержку и повысить качество образования. 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 очень рассчитываем, что опыт 2019 года будет учтен, и по итогам проведения ВПР мы увидим более объективную картину без попыток  искусственно завысить результат».</a:t>
            </a:r>
          </a:p>
        </p:txBody>
      </p:sp>
      <p:pic>
        <p:nvPicPr>
          <p:cNvPr id="2050" name="Picture 2" descr="http://edupk.ru/upload/edupk/information_system_71/1/7/9/8/7/item_17987/information_items_17987.jpg">
            <a:extLst>
              <a:ext uri="{FF2B5EF4-FFF2-40B4-BE49-F238E27FC236}">
                <a16:creationId xmlns:a16="http://schemas.microsoft.com/office/drawing/2014/main" id="{E27FEA00-D8F0-43A8-B363-CC36FDCD59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843558"/>
            <a:ext cx="2998664" cy="2398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FC5EF0E-AA2E-41D5-8D84-9F1DE50D0573}"/>
              </a:ext>
            </a:extLst>
          </p:cNvPr>
          <p:cNvSpPr txBox="1"/>
          <p:nvPr/>
        </p:nvSpPr>
        <p:spPr>
          <a:xfrm>
            <a:off x="1135058" y="3363838"/>
            <a:ext cx="2403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Сергей Сергеевич Кравцов</a:t>
            </a: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Министр просвещения РФ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C48693B-E11D-47EB-8FDC-B2C469F67A84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16416" y="51009"/>
            <a:ext cx="792549" cy="792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319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0B72B9-7B4F-4E32-8876-26FFF9E50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1716427"/>
            <a:ext cx="8229600" cy="857250"/>
          </a:xfrm>
        </p:spPr>
        <p:txBody>
          <a:bodyPr>
            <a:noAutofit/>
          </a:bodyPr>
          <a:lstStyle/>
          <a:p>
            <a:r>
              <a:rPr lang="ru-RU" sz="7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</a:t>
            </a:r>
            <a:br>
              <a:rPr lang="ru-RU" sz="7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714276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665</TotalTime>
  <Words>371</Words>
  <Application>Microsoft Office PowerPoint</Application>
  <PresentationFormat>Экран (16:9)</PresentationFormat>
  <Paragraphs>156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Тема Office</vt:lpstr>
      <vt:lpstr>Система деятельности  МБОУ «Средняя школа №1» г. Смоленска,   направленная на обеспечение объективности результатов ВПР</vt:lpstr>
      <vt:lpstr>Признаки необъективности результатов ВПР </vt:lpstr>
      <vt:lpstr>Презентация PowerPoint</vt:lpstr>
      <vt:lpstr>Нормативно-правовое обеспечение ВПР</vt:lpstr>
      <vt:lpstr>Организационно-методическое  обеспечение</vt:lpstr>
      <vt:lpstr>Информационное обеспечение</vt:lpstr>
      <vt:lpstr>Аналитическое обеспечение</vt:lpstr>
      <vt:lpstr>«Объективность результатов крайне важна во всех оценочных процедурах в системе образования. Это необходимо не для того, чтобы наказать директоров школ и учителей, если учащиеся показали слабые результаты. Это нужно, чтобы оказать таким школам методическую поддержку и повысить качество образования.  Мы очень рассчитываем, что опыт 2019 года будет учтен, и по итогам проведения ВПР мы увидим более объективную картину без попыток  искусственно завысить результат».</vt:lpstr>
      <vt:lpstr>СПАСИБО  ЗА ВНИМАНИЕ!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Нина</dc:creator>
  <cp:lastModifiedBy>Школа №1</cp:lastModifiedBy>
  <cp:revision>65</cp:revision>
  <dcterms:created xsi:type="dcterms:W3CDTF">2019-08-25T07:24:16Z</dcterms:created>
  <dcterms:modified xsi:type="dcterms:W3CDTF">2020-02-27T05:38:10Z</dcterms:modified>
</cp:coreProperties>
</file>