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38" autoAdjust="0"/>
  </p:normalViewPr>
  <p:slideViewPr>
    <p:cSldViewPr snapToGrid="0">
      <p:cViewPr varScale="1">
        <p:scale>
          <a:sx n="87" d="100"/>
          <a:sy n="87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dorogobyzh.admin-smolensk.ru/struktura/strukturnye-podrazdeleniya/otdel-po-obrazovaniyu/novosti/v-mbou-verhnedneprovskaya-sosh-1-sostoyalsya-seminar-professionalnaya-kompetentnost-uchitelya-kak-uslovie-uspeshnosti-uchenika-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dorogobyzh.admin-smolensk.ru/struktura/strukturnye-podrazdeleniya/otdel-po-obrazovaniyu/novosti/v-mbou-verhnedneprovskaya-sosh-1-sostoyalsya-seminar-professionalnaya-kompetentnost-uchitelya-kak-uslovie-uspeshnosti-uchenika-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81287-8C1C-4FCC-BEDD-601BDD5A8683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603B6BA-203F-4BA4-9532-A391308F7806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на муниципальном уровне  результатов по всем видам оценочных процедур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F55AB-F018-42CE-A99A-94158C01640C}" type="parTrans" cxnId="{69B2B403-529C-4082-A527-82D9FF5CAE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C8627-B810-4919-B60F-DB0B48A401C2}" type="sibTrans" cxnId="{69B2B403-529C-4082-A527-82D9FF5CAE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69ADA-D76E-44F2-8B18-DBC3EDA4C4B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школ и педагогов «группы риска»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969D7-0A5E-48D8-86FE-D11C85E5EA7F}" type="parTrans" cxnId="{31CD3BE6-8B05-4A08-B750-C11AB5030F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B8D8B-AEB1-463D-BA97-F436E17656A4}" type="sibTrans" cxnId="{31CD3BE6-8B05-4A08-B750-C11AB5030F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BC4BB-0B8A-46C7-AE2B-E98D76D78D5F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сопровождения школ с нестабильными образовательными результатами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7073B-AB08-4A4C-A3D1-85C415B59165}" type="parTrans" cxnId="{31FED2A7-6D9B-4E36-A009-C5D341339F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7A648-3D98-45A6-AA19-BAB82C0850C5}" type="sibTrans" cxnId="{31FED2A7-6D9B-4E36-A009-C5D341339F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78DA0-4986-411A-AA90-E958B78BDAFF}" type="pres">
      <dgm:prSet presAssocID="{77981287-8C1C-4FCC-BEDD-601BDD5A8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58717-A0C2-42E0-8ECA-F7358B18A825}" type="pres">
      <dgm:prSet presAssocID="{9603B6BA-203F-4BA4-9532-A391308F78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C5EC-8011-49BB-AFF2-37428C7FF88D}" type="pres">
      <dgm:prSet presAssocID="{570C8627-B810-4919-B60F-DB0B48A401C2}" presName="sibTrans" presStyleCnt="0"/>
      <dgm:spPr/>
    </dgm:pt>
    <dgm:pt modelId="{FF6FA526-14C9-4EAC-A6DC-D822FF6DDF06}" type="pres">
      <dgm:prSet presAssocID="{ACB69ADA-D76E-44F2-8B18-DBC3EDA4C4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CA2D1-F475-49E9-86D7-7DADDDC40C38}" type="pres">
      <dgm:prSet presAssocID="{854B8D8B-AEB1-463D-BA97-F436E17656A4}" presName="sibTrans" presStyleCnt="0"/>
      <dgm:spPr/>
    </dgm:pt>
    <dgm:pt modelId="{E945B3CE-6CD9-4609-927C-50FBE5BA62F0}" type="pres">
      <dgm:prSet presAssocID="{2C5BC4BB-0B8A-46C7-AE2B-E98D76D78D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D3BE6-8B05-4A08-B750-C11AB5030F05}" srcId="{77981287-8C1C-4FCC-BEDD-601BDD5A8683}" destId="{ACB69ADA-D76E-44F2-8B18-DBC3EDA4C4B2}" srcOrd="1" destOrd="0" parTransId="{8A1969D7-0A5E-48D8-86FE-D11C85E5EA7F}" sibTransId="{854B8D8B-AEB1-463D-BA97-F436E17656A4}"/>
    <dgm:cxn modelId="{69B2B403-529C-4082-A527-82D9FF5CAEA2}" srcId="{77981287-8C1C-4FCC-BEDD-601BDD5A8683}" destId="{9603B6BA-203F-4BA4-9532-A391308F7806}" srcOrd="0" destOrd="0" parTransId="{B78F55AB-F018-42CE-A99A-94158C01640C}" sibTransId="{570C8627-B810-4919-B60F-DB0B48A401C2}"/>
    <dgm:cxn modelId="{8BD34DA9-C33D-4435-95B7-29B23EEE14CB}" type="presOf" srcId="{77981287-8C1C-4FCC-BEDD-601BDD5A8683}" destId="{EAB78DA0-4986-411A-AA90-E958B78BDAFF}" srcOrd="0" destOrd="0" presId="urn:microsoft.com/office/officeart/2005/8/layout/default#1"/>
    <dgm:cxn modelId="{64EA9618-96D3-418C-93C0-F4518FC61474}" type="presOf" srcId="{ACB69ADA-D76E-44F2-8B18-DBC3EDA4C4B2}" destId="{FF6FA526-14C9-4EAC-A6DC-D822FF6DDF06}" srcOrd="0" destOrd="0" presId="urn:microsoft.com/office/officeart/2005/8/layout/default#1"/>
    <dgm:cxn modelId="{31FED2A7-6D9B-4E36-A009-C5D341339FEA}" srcId="{77981287-8C1C-4FCC-BEDD-601BDD5A8683}" destId="{2C5BC4BB-0B8A-46C7-AE2B-E98D76D78D5F}" srcOrd="2" destOrd="0" parTransId="{6F57073B-AB08-4A4C-A3D1-85C415B59165}" sibTransId="{E7D7A648-3D98-45A6-AA19-BAB82C0850C5}"/>
    <dgm:cxn modelId="{860AC798-36BC-4792-AACE-E45756246DC3}" type="presOf" srcId="{2C5BC4BB-0B8A-46C7-AE2B-E98D76D78D5F}" destId="{E945B3CE-6CD9-4609-927C-50FBE5BA62F0}" srcOrd="0" destOrd="0" presId="urn:microsoft.com/office/officeart/2005/8/layout/default#1"/>
    <dgm:cxn modelId="{6C449E34-C176-4ACD-B70A-4507090F8500}" type="presOf" srcId="{9603B6BA-203F-4BA4-9532-A391308F7806}" destId="{F4758717-A0C2-42E0-8ECA-F7358B18A825}" srcOrd="0" destOrd="0" presId="urn:microsoft.com/office/officeart/2005/8/layout/default#1"/>
    <dgm:cxn modelId="{ADA860EF-40E3-41D5-AC62-42EA3CB853FD}" type="presParOf" srcId="{EAB78DA0-4986-411A-AA90-E958B78BDAFF}" destId="{F4758717-A0C2-42E0-8ECA-F7358B18A825}" srcOrd="0" destOrd="0" presId="urn:microsoft.com/office/officeart/2005/8/layout/default#1"/>
    <dgm:cxn modelId="{2CC13EC6-9C31-4972-B73D-F9D16CD64EC2}" type="presParOf" srcId="{EAB78DA0-4986-411A-AA90-E958B78BDAFF}" destId="{CF74C5EC-8011-49BB-AFF2-37428C7FF88D}" srcOrd="1" destOrd="0" presId="urn:microsoft.com/office/officeart/2005/8/layout/default#1"/>
    <dgm:cxn modelId="{BB85883C-E87D-4315-AF43-F45DECC9466D}" type="presParOf" srcId="{EAB78DA0-4986-411A-AA90-E958B78BDAFF}" destId="{FF6FA526-14C9-4EAC-A6DC-D822FF6DDF06}" srcOrd="2" destOrd="0" presId="urn:microsoft.com/office/officeart/2005/8/layout/default#1"/>
    <dgm:cxn modelId="{2ED5F1F6-C717-43E1-B586-94AC9E06C988}" type="presParOf" srcId="{EAB78DA0-4986-411A-AA90-E958B78BDAFF}" destId="{A50CA2D1-F475-49E9-86D7-7DADDDC40C38}" srcOrd="3" destOrd="0" presId="urn:microsoft.com/office/officeart/2005/8/layout/default#1"/>
    <dgm:cxn modelId="{27BFB04E-4F42-457C-B6AB-DCFB80859393}" type="presParOf" srcId="{EAB78DA0-4986-411A-AA90-E958B78BDAFF}" destId="{E945B3CE-6CD9-4609-927C-50FBE5BA62F0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C5DA2-1D3C-41EB-B0FE-29EB17DCDBD1}" type="doc">
      <dgm:prSet loTypeId="urn:microsoft.com/office/officeart/2009/3/layout/SubSte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73A19-2D22-48CA-9B2B-3146BB4E6367}">
      <dgm:prSet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сбора данных, анализ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6393C-609A-45E8-97E6-9E32BF7AD2A4}" type="parTrans" cxnId="{454DF894-DA21-44E8-8841-B3A89BA057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7D92C-3D31-4A7A-AF10-999E631C75C7}" type="sibTrans" cxnId="{454DF894-DA21-44E8-8841-B3A89BA057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9E11A-DD4F-4EF0-AF4F-FB12B55B2B91}">
      <dgm:prSet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практических мер по итогам анализа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0D7F8-FBD1-4068-A6F9-7DCB3044D5C4}" type="parTrans" cxnId="{F9F54F6D-EE81-4CC6-97A1-2069E70D4C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C3E54-63F5-4221-A1ED-EF8F33A5D64D}" type="sibTrans" cxnId="{F9F54F6D-EE81-4CC6-97A1-2069E70D4C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69E8-6407-45ED-B3A1-8169379A9DDD}">
      <dgm:prSet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данных мер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A09B5-91D9-4B97-A5CC-E9F2B5CA25C6}" type="parTrans" cxnId="{724484D2-9F2A-4EF9-B0E0-0D66C21F49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649BD-BD30-4781-A0FB-40F378444856}" type="sibTrans" cxnId="{724484D2-9F2A-4EF9-B0E0-0D66C21F497B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D0902-8AC2-4959-8775-3DE5003136C1}">
      <dgm:prSet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проведению ВПР-2020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DA351-78A2-4491-9F8B-BF16EBE9F5C8}" type="parTrans" cxnId="{F2661B4B-A64A-4210-B6EA-5CDF6847FCD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3FEF4-D177-4D63-A551-AB76A63D3CE4}" type="sibTrans" cxnId="{F2661B4B-A64A-4210-B6EA-5CDF6847FCD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4E8A6-A35F-410A-8CBD-4CEE1756C2A1}">
      <dgm:prSet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Просветительская работа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46274-9E2E-4D01-8273-1256CB4496D6}" type="parTrans" cxnId="{AA67EA60-E78E-43F3-941E-5C9DC95048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1FBE7-48D3-4B69-BCF4-486D688592C1}" type="sibTrans" cxnId="{AA67EA60-E78E-43F3-941E-5C9DC95048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50643-48CB-4BA5-BDB6-258EE3C80334}" type="pres">
      <dgm:prSet presAssocID="{6D8C5DA2-1D3C-41EB-B0FE-29EB17DCDBD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36F9E472-A1B2-4708-BDFA-85B989C65862}" type="pres">
      <dgm:prSet presAssocID="{3AD73A19-2D22-48CA-9B2B-3146BB4E6367}" presName="parTx1" presStyleLbl="node1" presStyleIdx="0" presStyleCnt="5" custLinFactNeighborX="-61" custLinFactNeighborY="34299"/>
      <dgm:spPr/>
      <dgm:t>
        <a:bodyPr/>
        <a:lstStyle/>
        <a:p>
          <a:endParaRPr lang="ru-RU"/>
        </a:p>
      </dgm:t>
    </dgm:pt>
    <dgm:pt modelId="{77885B80-B396-4937-8617-1F14D41F45E6}" type="pres">
      <dgm:prSet presAssocID="{78B9E11A-DD4F-4EF0-AF4F-FB12B55B2B91}" presName="parTx2" presStyleLbl="node1" presStyleIdx="1" presStyleCnt="5" custLinFactNeighborX="-3191" custLinFactNeighborY="-46264"/>
      <dgm:spPr/>
      <dgm:t>
        <a:bodyPr/>
        <a:lstStyle/>
        <a:p>
          <a:endParaRPr lang="ru-RU"/>
        </a:p>
      </dgm:t>
    </dgm:pt>
    <dgm:pt modelId="{BC0B4965-BB63-45B4-92F2-EC077038705A}" type="pres">
      <dgm:prSet presAssocID="{2DE969E8-6407-45ED-B3A1-8169379A9DDD}" presName="parTx3" presStyleLbl="node1" presStyleIdx="2" presStyleCnt="5" custLinFactNeighborX="-798" custLinFactNeighborY="38287"/>
      <dgm:spPr/>
      <dgm:t>
        <a:bodyPr/>
        <a:lstStyle/>
        <a:p>
          <a:endParaRPr lang="ru-RU"/>
        </a:p>
      </dgm:t>
    </dgm:pt>
    <dgm:pt modelId="{485AD8FF-4FE9-43B9-BC87-6218E1BB691C}" type="pres">
      <dgm:prSet presAssocID="{03BD0902-8AC2-4959-8775-3DE5003136C1}" presName="parTx4" presStyleLbl="node1" presStyleIdx="3" presStyleCnt="5" custLinFactNeighborX="5583" custLinFactNeighborY="-43073"/>
      <dgm:spPr/>
      <dgm:t>
        <a:bodyPr/>
        <a:lstStyle/>
        <a:p>
          <a:endParaRPr lang="ru-RU"/>
        </a:p>
      </dgm:t>
    </dgm:pt>
    <dgm:pt modelId="{C6B27625-2AC4-4462-8E5B-A7BF319EE5C5}" type="pres">
      <dgm:prSet presAssocID="{8C84E8A6-A35F-410A-8CBD-4CEE1756C2A1}" presName="parTx5" presStyleLbl="node1" presStyleIdx="4" presStyleCnt="5" custScaleX="109938" custScaleY="103672" custLinFactNeighborX="61" custLinFactNeighborY="38287"/>
      <dgm:spPr/>
      <dgm:t>
        <a:bodyPr/>
        <a:lstStyle/>
        <a:p>
          <a:endParaRPr lang="ru-RU"/>
        </a:p>
      </dgm:t>
    </dgm:pt>
  </dgm:ptLst>
  <dgm:cxnLst>
    <dgm:cxn modelId="{0A6390E7-802E-40F3-AF9D-0D47FF2531FC}" type="presOf" srcId="{03BD0902-8AC2-4959-8775-3DE5003136C1}" destId="{485AD8FF-4FE9-43B9-BC87-6218E1BB691C}" srcOrd="0" destOrd="0" presId="urn:microsoft.com/office/officeart/2009/3/layout/SubStepProcess"/>
    <dgm:cxn modelId="{454DF894-DA21-44E8-8841-B3A89BA0574C}" srcId="{6D8C5DA2-1D3C-41EB-B0FE-29EB17DCDBD1}" destId="{3AD73A19-2D22-48CA-9B2B-3146BB4E6367}" srcOrd="0" destOrd="0" parTransId="{E016393C-609A-45E8-97E6-9E32BF7AD2A4}" sibTransId="{3837D92C-3D31-4A7A-AF10-999E631C75C7}"/>
    <dgm:cxn modelId="{AA67EA60-E78E-43F3-941E-5C9DC9504839}" srcId="{6D8C5DA2-1D3C-41EB-B0FE-29EB17DCDBD1}" destId="{8C84E8A6-A35F-410A-8CBD-4CEE1756C2A1}" srcOrd="4" destOrd="0" parTransId="{69E46274-9E2E-4D01-8273-1256CB4496D6}" sibTransId="{3611FBE7-48D3-4B69-BCF4-486D688592C1}"/>
    <dgm:cxn modelId="{F9F54F6D-EE81-4CC6-97A1-2069E70D4CC5}" srcId="{6D8C5DA2-1D3C-41EB-B0FE-29EB17DCDBD1}" destId="{78B9E11A-DD4F-4EF0-AF4F-FB12B55B2B91}" srcOrd="1" destOrd="0" parTransId="{61B0D7F8-FBD1-4068-A6F9-7DCB3044D5C4}" sibTransId="{431C3E54-63F5-4221-A1ED-EF8F33A5D64D}"/>
    <dgm:cxn modelId="{6CF7BEE8-EF03-4E9C-B879-8DC48AF7D47C}" type="presOf" srcId="{8C84E8A6-A35F-410A-8CBD-4CEE1756C2A1}" destId="{C6B27625-2AC4-4462-8E5B-A7BF319EE5C5}" srcOrd="0" destOrd="0" presId="urn:microsoft.com/office/officeart/2009/3/layout/SubStepProcess"/>
    <dgm:cxn modelId="{67772084-0CFE-4087-AD09-501E8883ADB2}" type="presOf" srcId="{6D8C5DA2-1D3C-41EB-B0FE-29EB17DCDBD1}" destId="{30B50643-48CB-4BA5-BDB6-258EE3C80334}" srcOrd="0" destOrd="0" presId="urn:microsoft.com/office/officeart/2009/3/layout/SubStepProcess"/>
    <dgm:cxn modelId="{6DE4F4AE-7347-48B6-BD42-7871A669FFFB}" type="presOf" srcId="{2DE969E8-6407-45ED-B3A1-8169379A9DDD}" destId="{BC0B4965-BB63-45B4-92F2-EC077038705A}" srcOrd="0" destOrd="0" presId="urn:microsoft.com/office/officeart/2009/3/layout/SubStepProcess"/>
    <dgm:cxn modelId="{C4856E7C-13F0-43AA-A9CE-3A58231FDECC}" type="presOf" srcId="{3AD73A19-2D22-48CA-9B2B-3146BB4E6367}" destId="{36F9E472-A1B2-4708-BDFA-85B989C65862}" srcOrd="0" destOrd="0" presId="urn:microsoft.com/office/officeart/2009/3/layout/SubStepProcess"/>
    <dgm:cxn modelId="{724484D2-9F2A-4EF9-B0E0-0D66C21F497B}" srcId="{6D8C5DA2-1D3C-41EB-B0FE-29EB17DCDBD1}" destId="{2DE969E8-6407-45ED-B3A1-8169379A9DDD}" srcOrd="2" destOrd="0" parTransId="{9D5A09B5-91D9-4B97-A5CC-E9F2B5CA25C6}" sibTransId="{71A649BD-BD30-4781-A0FB-40F378444856}"/>
    <dgm:cxn modelId="{F2661B4B-A64A-4210-B6EA-5CDF6847FCD9}" srcId="{6D8C5DA2-1D3C-41EB-B0FE-29EB17DCDBD1}" destId="{03BD0902-8AC2-4959-8775-3DE5003136C1}" srcOrd="3" destOrd="0" parTransId="{16CDA351-78A2-4491-9F8B-BF16EBE9F5C8}" sibTransId="{9EB3FEF4-D177-4D63-A551-AB76A63D3CE4}"/>
    <dgm:cxn modelId="{D697BCEC-6DE2-4D75-B8F9-0E462DD63402}" type="presOf" srcId="{78B9E11A-DD4F-4EF0-AF4F-FB12B55B2B91}" destId="{77885B80-B396-4937-8617-1F14D41F45E6}" srcOrd="0" destOrd="0" presId="urn:microsoft.com/office/officeart/2009/3/layout/SubStepProcess"/>
    <dgm:cxn modelId="{D9E84B64-C46E-4F82-AB8A-9086D7BCDA23}" type="presParOf" srcId="{30B50643-48CB-4BA5-BDB6-258EE3C80334}" destId="{36F9E472-A1B2-4708-BDFA-85B989C65862}" srcOrd="0" destOrd="0" presId="urn:microsoft.com/office/officeart/2009/3/layout/SubStepProcess"/>
    <dgm:cxn modelId="{5ACA383F-3FD7-4799-9765-8B6D0282C4E6}" type="presParOf" srcId="{30B50643-48CB-4BA5-BDB6-258EE3C80334}" destId="{77885B80-B396-4937-8617-1F14D41F45E6}" srcOrd="1" destOrd="0" presId="urn:microsoft.com/office/officeart/2009/3/layout/SubStepProcess"/>
    <dgm:cxn modelId="{8E204181-2DEB-4548-BF53-159836FC5167}" type="presParOf" srcId="{30B50643-48CB-4BA5-BDB6-258EE3C80334}" destId="{BC0B4965-BB63-45B4-92F2-EC077038705A}" srcOrd="2" destOrd="0" presId="urn:microsoft.com/office/officeart/2009/3/layout/SubStepProcess"/>
    <dgm:cxn modelId="{8DD0664B-CFAB-49DE-A2D1-EAFB489CFF89}" type="presParOf" srcId="{30B50643-48CB-4BA5-BDB6-258EE3C80334}" destId="{485AD8FF-4FE9-43B9-BC87-6218E1BB691C}" srcOrd="3" destOrd="0" presId="urn:microsoft.com/office/officeart/2009/3/layout/SubStepProcess"/>
    <dgm:cxn modelId="{38CB672E-2B44-4F69-AA0B-4AA6BD110D7A}" type="presParOf" srcId="{30B50643-48CB-4BA5-BDB6-258EE3C80334}" destId="{C6B27625-2AC4-4462-8E5B-A7BF319EE5C5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71E09-3B4E-4465-99CA-318C84AB9698}" type="doc">
      <dgm:prSet loTypeId="urn:microsoft.com/office/officeart/2005/8/layout/hProcess11" loCatId="process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3DC14CB-C403-4A89-BED5-FD461057DCC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методики выявления необъективных результатов ВПР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04081-56B4-48C6-8078-0149CB7EB89E}" type="parTrans" cxnId="{3E255248-5F41-4593-9B30-624725BD03C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72E92-50E8-45EE-ADE2-151B6B968C87}" type="sibTrans" cxnId="{3E255248-5F41-4593-9B30-624725BD03C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1F000-9ACD-44DE-A633-770E4D237E79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анализ результатов оценочных процедур совместно с руководителями ОУ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A22BD-197D-4351-A033-28D2AA43344E}" type="parTrans" cxnId="{42833188-336E-429E-BC85-4E55A3D913A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FA866-418E-4BE7-9ED9-9B59AF51B987}" type="sibTrans" cxnId="{42833188-336E-429E-BC85-4E55A3D913A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A3817-908F-4B8C-AE84-2DB9FBC56698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«зоны риска»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A4737-A676-4529-8DE3-4BE9375FDCFD}" type="parTrans" cxnId="{78BDDA9C-4F29-49DE-A9C2-ADA3DC929B7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88C06-5FFB-486B-BFBA-BF3C201C1D57}" type="sibTrans" cxnId="{78BDDA9C-4F29-49DE-A9C2-ADA3DC929B7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43151-55E2-468C-8AB9-F4DED3D39F31}" type="pres">
      <dgm:prSet presAssocID="{DC971E09-3B4E-4465-99CA-318C84AB96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58DAF-8B3A-465E-8F67-4B4489987B4A}" type="pres">
      <dgm:prSet presAssocID="{DC971E09-3B4E-4465-99CA-318C84AB9698}" presName="arrow" presStyleLbl="bgShp" presStyleIdx="0" presStyleCnt="1"/>
      <dgm:spPr/>
      <dgm:t>
        <a:bodyPr/>
        <a:lstStyle/>
        <a:p>
          <a:endParaRPr lang="ru-RU"/>
        </a:p>
      </dgm:t>
    </dgm:pt>
    <dgm:pt modelId="{1E68B21F-D9EF-452E-AD7C-B1F4821FB611}" type="pres">
      <dgm:prSet presAssocID="{DC971E09-3B4E-4465-99CA-318C84AB9698}" presName="points" presStyleCnt="0"/>
      <dgm:spPr/>
      <dgm:t>
        <a:bodyPr/>
        <a:lstStyle/>
        <a:p>
          <a:endParaRPr lang="ru-RU"/>
        </a:p>
      </dgm:t>
    </dgm:pt>
    <dgm:pt modelId="{E68432D7-E4BF-40BD-9570-930F7B73D369}" type="pres">
      <dgm:prSet presAssocID="{C3DC14CB-C403-4A89-BED5-FD461057DCC2}" presName="compositeA" presStyleCnt="0"/>
      <dgm:spPr/>
      <dgm:t>
        <a:bodyPr/>
        <a:lstStyle/>
        <a:p>
          <a:endParaRPr lang="ru-RU"/>
        </a:p>
      </dgm:t>
    </dgm:pt>
    <dgm:pt modelId="{182EDC57-4380-4DB0-B05E-1C242572805C}" type="pres">
      <dgm:prSet presAssocID="{C3DC14CB-C403-4A89-BED5-FD461057DCC2}" presName="textA" presStyleLbl="revTx" presStyleIdx="0" presStyleCnt="3" custScaleX="19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A7E01-6EEB-4C95-8DD1-84DD6649DB9F}" type="pres">
      <dgm:prSet presAssocID="{C3DC14CB-C403-4A89-BED5-FD461057DCC2}" presName="circleA" presStyleLbl="node1" presStyleIdx="0" presStyleCnt="3"/>
      <dgm:spPr/>
      <dgm:t>
        <a:bodyPr/>
        <a:lstStyle/>
        <a:p>
          <a:endParaRPr lang="ru-RU"/>
        </a:p>
      </dgm:t>
    </dgm:pt>
    <dgm:pt modelId="{74F11C56-19DB-4695-A1D9-0F93826727C6}" type="pres">
      <dgm:prSet presAssocID="{C3DC14CB-C403-4A89-BED5-FD461057DCC2}" presName="spaceA" presStyleCnt="0"/>
      <dgm:spPr/>
      <dgm:t>
        <a:bodyPr/>
        <a:lstStyle/>
        <a:p>
          <a:endParaRPr lang="ru-RU"/>
        </a:p>
      </dgm:t>
    </dgm:pt>
    <dgm:pt modelId="{D95FA206-4ABC-46A0-8A5B-CA90F152525C}" type="pres">
      <dgm:prSet presAssocID="{4EF72E92-50E8-45EE-ADE2-151B6B968C87}" presName="space" presStyleCnt="0"/>
      <dgm:spPr/>
      <dgm:t>
        <a:bodyPr/>
        <a:lstStyle/>
        <a:p>
          <a:endParaRPr lang="ru-RU"/>
        </a:p>
      </dgm:t>
    </dgm:pt>
    <dgm:pt modelId="{8A35A0BD-119A-4F24-8E76-DAE4751695E4}" type="pres">
      <dgm:prSet presAssocID="{B341F000-9ACD-44DE-A633-770E4D237E79}" presName="compositeB" presStyleCnt="0"/>
      <dgm:spPr/>
      <dgm:t>
        <a:bodyPr/>
        <a:lstStyle/>
        <a:p>
          <a:endParaRPr lang="ru-RU"/>
        </a:p>
      </dgm:t>
    </dgm:pt>
    <dgm:pt modelId="{FC35C4CB-BF49-4717-BA6E-0AC302EEF4CF}" type="pres">
      <dgm:prSet presAssocID="{B341F000-9ACD-44DE-A633-770E4D237E79}" presName="textB" presStyleLbl="revTx" presStyleIdx="1" presStyleCnt="3" custScaleX="197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23AED-6B15-47A8-957D-C9EF8154AC45}" type="pres">
      <dgm:prSet presAssocID="{B341F000-9ACD-44DE-A633-770E4D237E79}" presName="circleB" presStyleLbl="node1" presStyleIdx="1" presStyleCnt="3"/>
      <dgm:spPr/>
      <dgm:t>
        <a:bodyPr/>
        <a:lstStyle/>
        <a:p>
          <a:endParaRPr lang="ru-RU"/>
        </a:p>
      </dgm:t>
    </dgm:pt>
    <dgm:pt modelId="{BFBF7599-A047-43FE-982E-2BD5EE8FAF5B}" type="pres">
      <dgm:prSet presAssocID="{B341F000-9ACD-44DE-A633-770E4D237E79}" presName="spaceB" presStyleCnt="0"/>
      <dgm:spPr/>
      <dgm:t>
        <a:bodyPr/>
        <a:lstStyle/>
        <a:p>
          <a:endParaRPr lang="ru-RU"/>
        </a:p>
      </dgm:t>
    </dgm:pt>
    <dgm:pt modelId="{C2AEA723-367D-4844-A3B1-75228868663E}" type="pres">
      <dgm:prSet presAssocID="{DAFFA866-418E-4BE7-9ED9-9B59AF51B987}" presName="space" presStyleCnt="0"/>
      <dgm:spPr/>
      <dgm:t>
        <a:bodyPr/>
        <a:lstStyle/>
        <a:p>
          <a:endParaRPr lang="ru-RU"/>
        </a:p>
      </dgm:t>
    </dgm:pt>
    <dgm:pt modelId="{78B2F2B4-3D28-4013-B68A-A9B43F723CB6}" type="pres">
      <dgm:prSet presAssocID="{272A3817-908F-4B8C-AE84-2DB9FBC56698}" presName="compositeA" presStyleCnt="0"/>
      <dgm:spPr/>
      <dgm:t>
        <a:bodyPr/>
        <a:lstStyle/>
        <a:p>
          <a:endParaRPr lang="ru-RU"/>
        </a:p>
      </dgm:t>
    </dgm:pt>
    <dgm:pt modelId="{8F3E5EE8-C173-4788-8C31-C69B1A044E52}" type="pres">
      <dgm:prSet presAssocID="{272A3817-908F-4B8C-AE84-2DB9FBC56698}" presName="textA" presStyleLbl="revTx" presStyleIdx="2" presStyleCnt="3" custScaleX="13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1D382-47A0-462A-AB09-3D93CD06AD23}" type="pres">
      <dgm:prSet presAssocID="{272A3817-908F-4B8C-AE84-2DB9FBC56698}" presName="circleA" presStyleLbl="node1" presStyleIdx="2" presStyleCnt="3"/>
      <dgm:spPr/>
      <dgm:t>
        <a:bodyPr/>
        <a:lstStyle/>
        <a:p>
          <a:endParaRPr lang="ru-RU"/>
        </a:p>
      </dgm:t>
    </dgm:pt>
    <dgm:pt modelId="{87CEACA0-00CF-47E9-85E8-1F11B3DEB12A}" type="pres">
      <dgm:prSet presAssocID="{272A3817-908F-4B8C-AE84-2DB9FBC56698}" presName="spaceA" presStyleCnt="0"/>
      <dgm:spPr/>
      <dgm:t>
        <a:bodyPr/>
        <a:lstStyle/>
        <a:p>
          <a:endParaRPr lang="ru-RU"/>
        </a:p>
      </dgm:t>
    </dgm:pt>
  </dgm:ptLst>
  <dgm:cxnLst>
    <dgm:cxn modelId="{78BDDA9C-4F29-49DE-A9C2-ADA3DC929B79}" srcId="{DC971E09-3B4E-4465-99CA-318C84AB9698}" destId="{272A3817-908F-4B8C-AE84-2DB9FBC56698}" srcOrd="2" destOrd="0" parTransId="{5F6A4737-A676-4529-8DE3-4BE9375FDCFD}" sibTransId="{AE988C06-5FFB-486B-BFBA-BF3C201C1D57}"/>
    <dgm:cxn modelId="{3E255248-5F41-4593-9B30-624725BD03C7}" srcId="{DC971E09-3B4E-4465-99CA-318C84AB9698}" destId="{C3DC14CB-C403-4A89-BED5-FD461057DCC2}" srcOrd="0" destOrd="0" parTransId="{0E904081-56B4-48C6-8078-0149CB7EB89E}" sibTransId="{4EF72E92-50E8-45EE-ADE2-151B6B968C87}"/>
    <dgm:cxn modelId="{74756507-B716-4F55-8FA6-3D32D08DD084}" type="presOf" srcId="{C3DC14CB-C403-4A89-BED5-FD461057DCC2}" destId="{182EDC57-4380-4DB0-B05E-1C242572805C}" srcOrd="0" destOrd="0" presId="urn:microsoft.com/office/officeart/2005/8/layout/hProcess11"/>
    <dgm:cxn modelId="{42833188-336E-429E-BC85-4E55A3D913A6}" srcId="{DC971E09-3B4E-4465-99CA-318C84AB9698}" destId="{B341F000-9ACD-44DE-A633-770E4D237E79}" srcOrd="1" destOrd="0" parTransId="{724A22BD-197D-4351-A033-28D2AA43344E}" sibTransId="{DAFFA866-418E-4BE7-9ED9-9B59AF51B987}"/>
    <dgm:cxn modelId="{7260EE34-55EF-480B-B317-880CB3F3A7FC}" type="presOf" srcId="{272A3817-908F-4B8C-AE84-2DB9FBC56698}" destId="{8F3E5EE8-C173-4788-8C31-C69B1A044E52}" srcOrd="0" destOrd="0" presId="urn:microsoft.com/office/officeart/2005/8/layout/hProcess11"/>
    <dgm:cxn modelId="{930ED523-AB83-400E-A2A7-35BA3E244ADA}" type="presOf" srcId="{DC971E09-3B4E-4465-99CA-318C84AB9698}" destId="{54743151-55E2-468C-8AB9-F4DED3D39F31}" srcOrd="0" destOrd="0" presId="urn:microsoft.com/office/officeart/2005/8/layout/hProcess11"/>
    <dgm:cxn modelId="{6D697981-6687-4BDA-92B2-D7F070D86B7C}" type="presOf" srcId="{B341F000-9ACD-44DE-A633-770E4D237E79}" destId="{FC35C4CB-BF49-4717-BA6E-0AC302EEF4CF}" srcOrd="0" destOrd="0" presId="urn:microsoft.com/office/officeart/2005/8/layout/hProcess11"/>
    <dgm:cxn modelId="{28F3B745-D481-46A1-B5A1-1B995A154522}" type="presParOf" srcId="{54743151-55E2-468C-8AB9-F4DED3D39F31}" destId="{AC058DAF-8B3A-465E-8F67-4B4489987B4A}" srcOrd="0" destOrd="0" presId="urn:microsoft.com/office/officeart/2005/8/layout/hProcess11"/>
    <dgm:cxn modelId="{5CD3D32B-6697-47D9-BCF9-26D630BD19E7}" type="presParOf" srcId="{54743151-55E2-468C-8AB9-F4DED3D39F31}" destId="{1E68B21F-D9EF-452E-AD7C-B1F4821FB611}" srcOrd="1" destOrd="0" presId="urn:microsoft.com/office/officeart/2005/8/layout/hProcess11"/>
    <dgm:cxn modelId="{DA07F925-8F02-4237-8B00-4074430C762E}" type="presParOf" srcId="{1E68B21F-D9EF-452E-AD7C-B1F4821FB611}" destId="{E68432D7-E4BF-40BD-9570-930F7B73D369}" srcOrd="0" destOrd="0" presId="urn:microsoft.com/office/officeart/2005/8/layout/hProcess11"/>
    <dgm:cxn modelId="{A1C267E8-B072-4C88-B07A-5BD2007E7152}" type="presParOf" srcId="{E68432D7-E4BF-40BD-9570-930F7B73D369}" destId="{182EDC57-4380-4DB0-B05E-1C242572805C}" srcOrd="0" destOrd="0" presId="urn:microsoft.com/office/officeart/2005/8/layout/hProcess11"/>
    <dgm:cxn modelId="{1B53CDF4-E309-4DC5-8F83-54B41B0F8F08}" type="presParOf" srcId="{E68432D7-E4BF-40BD-9570-930F7B73D369}" destId="{8C8A7E01-6EEB-4C95-8DD1-84DD6649DB9F}" srcOrd="1" destOrd="0" presId="urn:microsoft.com/office/officeart/2005/8/layout/hProcess11"/>
    <dgm:cxn modelId="{FF60699E-C261-4E73-B472-80DB841693D3}" type="presParOf" srcId="{E68432D7-E4BF-40BD-9570-930F7B73D369}" destId="{74F11C56-19DB-4695-A1D9-0F93826727C6}" srcOrd="2" destOrd="0" presId="urn:microsoft.com/office/officeart/2005/8/layout/hProcess11"/>
    <dgm:cxn modelId="{5A16B499-C86A-4763-93FE-B24EFF561520}" type="presParOf" srcId="{1E68B21F-D9EF-452E-AD7C-B1F4821FB611}" destId="{D95FA206-4ABC-46A0-8A5B-CA90F152525C}" srcOrd="1" destOrd="0" presId="urn:microsoft.com/office/officeart/2005/8/layout/hProcess11"/>
    <dgm:cxn modelId="{32AC85C0-85C3-41BC-A6EC-52E3EAE2BB43}" type="presParOf" srcId="{1E68B21F-D9EF-452E-AD7C-B1F4821FB611}" destId="{8A35A0BD-119A-4F24-8E76-DAE4751695E4}" srcOrd="2" destOrd="0" presId="urn:microsoft.com/office/officeart/2005/8/layout/hProcess11"/>
    <dgm:cxn modelId="{1A17BAE5-2D9E-45DC-827B-BA3AE2DC837E}" type="presParOf" srcId="{8A35A0BD-119A-4F24-8E76-DAE4751695E4}" destId="{FC35C4CB-BF49-4717-BA6E-0AC302EEF4CF}" srcOrd="0" destOrd="0" presId="urn:microsoft.com/office/officeart/2005/8/layout/hProcess11"/>
    <dgm:cxn modelId="{D265B843-6F61-4083-A6E3-68016D272DFA}" type="presParOf" srcId="{8A35A0BD-119A-4F24-8E76-DAE4751695E4}" destId="{DD223AED-6B15-47A8-957D-C9EF8154AC45}" srcOrd="1" destOrd="0" presId="urn:microsoft.com/office/officeart/2005/8/layout/hProcess11"/>
    <dgm:cxn modelId="{04B29D80-1FE8-442D-A089-C46D51020B53}" type="presParOf" srcId="{8A35A0BD-119A-4F24-8E76-DAE4751695E4}" destId="{BFBF7599-A047-43FE-982E-2BD5EE8FAF5B}" srcOrd="2" destOrd="0" presId="urn:microsoft.com/office/officeart/2005/8/layout/hProcess11"/>
    <dgm:cxn modelId="{5FD72872-066E-4DB1-8F05-4C416D11513F}" type="presParOf" srcId="{1E68B21F-D9EF-452E-AD7C-B1F4821FB611}" destId="{C2AEA723-367D-4844-A3B1-75228868663E}" srcOrd="3" destOrd="0" presId="urn:microsoft.com/office/officeart/2005/8/layout/hProcess11"/>
    <dgm:cxn modelId="{4801632F-93E8-42E0-84BF-2B69B8D37167}" type="presParOf" srcId="{1E68B21F-D9EF-452E-AD7C-B1F4821FB611}" destId="{78B2F2B4-3D28-4013-B68A-A9B43F723CB6}" srcOrd="4" destOrd="0" presId="urn:microsoft.com/office/officeart/2005/8/layout/hProcess11"/>
    <dgm:cxn modelId="{0CB6ADCE-616E-4F04-B7C5-7E0DB35A4853}" type="presParOf" srcId="{78B2F2B4-3D28-4013-B68A-A9B43F723CB6}" destId="{8F3E5EE8-C173-4788-8C31-C69B1A044E52}" srcOrd="0" destOrd="0" presId="urn:microsoft.com/office/officeart/2005/8/layout/hProcess11"/>
    <dgm:cxn modelId="{6BDDE311-DECC-4FCE-9019-C0021C957CDA}" type="presParOf" srcId="{78B2F2B4-3D28-4013-B68A-A9B43F723CB6}" destId="{4931D382-47A0-462A-AB09-3D93CD06AD23}" srcOrd="1" destOrd="0" presId="urn:microsoft.com/office/officeart/2005/8/layout/hProcess11"/>
    <dgm:cxn modelId="{DC443538-8731-40D2-B5E3-E74A9DD3A807}" type="presParOf" srcId="{78B2F2B4-3D28-4013-B68A-A9B43F723CB6}" destId="{87CEACA0-00CF-47E9-85E8-1F11B3DEB12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D39F7-6DD8-43BE-8F2A-D452BEF55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3D816-6D48-447E-AAC4-40A23944B58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 плана методического сопровождения школ с нестабильными результатами на 2019-2020 годы;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A8C40-5FD3-4DDF-BD3B-F3C67207F881}" type="parTrans" cxnId="{3D90CF59-DC35-4BA1-9003-DB978D6233C8}">
      <dgm:prSet/>
      <dgm:spPr/>
      <dgm:t>
        <a:bodyPr/>
        <a:lstStyle/>
        <a:p>
          <a:endParaRPr lang="ru-RU"/>
        </a:p>
      </dgm:t>
    </dgm:pt>
    <dgm:pt modelId="{D0DDEF11-47D8-4E73-A69C-BED71DFC6860}" type="sibTrans" cxnId="{3D90CF59-DC35-4BA1-9003-DB978D6233C8}">
      <dgm:prSet/>
      <dgm:spPr/>
      <dgm:t>
        <a:bodyPr/>
        <a:lstStyle/>
        <a:p>
          <a:endParaRPr lang="ru-RU"/>
        </a:p>
      </dgm:t>
    </dgm:pt>
    <dgm:pt modelId="{81E29CF3-AFFB-49BC-9F8F-5185B8DFBC5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собеседования руководителя органа управления образованием с директорами ОУ по итогам государственной итоговой аттестации обучающихся и результатам проведения ВПР;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FEB16-657D-4EB9-8A81-A871431535C7}" type="parTrans" cxnId="{0970018D-1A38-42E4-B9A5-0631572EC072}">
      <dgm:prSet/>
      <dgm:spPr/>
      <dgm:t>
        <a:bodyPr/>
        <a:lstStyle/>
        <a:p>
          <a:endParaRPr lang="ru-RU"/>
        </a:p>
      </dgm:t>
    </dgm:pt>
    <dgm:pt modelId="{9E65A3B6-9A04-42E3-A0F8-FC0CB70C4D6F}" type="sibTrans" cxnId="{0970018D-1A38-42E4-B9A5-0631572EC072}">
      <dgm:prSet/>
      <dgm:spPr/>
      <dgm:t>
        <a:bodyPr/>
        <a:lstStyle/>
        <a:p>
          <a:endParaRPr lang="ru-RU"/>
        </a:p>
      </dgm:t>
    </dgm:pt>
    <dgm:pt modelId="{A0413012-F6C3-4F9F-BF2B-2C84E992FA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Совещания с руководителями ОУ и их заместителями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5EFB9-AE96-4E96-B4AD-F0DDBE6BF93F}" type="parTrans" cxnId="{B4685550-B85F-452D-90FA-92CC0EAD20FA}">
      <dgm:prSet/>
      <dgm:spPr/>
      <dgm:t>
        <a:bodyPr/>
        <a:lstStyle/>
        <a:p>
          <a:endParaRPr lang="ru-RU"/>
        </a:p>
      </dgm:t>
    </dgm:pt>
    <dgm:pt modelId="{D7A1B2A0-2E57-4B7B-830E-91ABF1839F8C}" type="sibTrans" cxnId="{B4685550-B85F-452D-90FA-92CC0EAD20FA}">
      <dgm:prSet/>
      <dgm:spPr/>
      <dgm:t>
        <a:bodyPr/>
        <a:lstStyle/>
        <a:p>
          <a:endParaRPr lang="ru-RU"/>
        </a:p>
      </dgm:t>
    </dgm:pt>
    <dgm:pt modelId="{BC8104CF-25EC-4255-B7F1-34A88AAE6EE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руководителя школы, находящейся в зоне риска в целевых курсах по теме «Управление педагогической деятельностью в условиях перевода школы в эффективный режим работы»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FB834-504E-4F13-A75D-AB8D4C945302}" type="parTrans" cxnId="{DDF9C245-3FEB-4AF3-AD84-E35377143206}">
      <dgm:prSet/>
      <dgm:spPr/>
      <dgm:t>
        <a:bodyPr/>
        <a:lstStyle/>
        <a:p>
          <a:endParaRPr lang="ru-RU"/>
        </a:p>
      </dgm:t>
    </dgm:pt>
    <dgm:pt modelId="{35BEC50B-790C-4963-A699-276889D5C477}" type="sibTrans" cxnId="{DDF9C245-3FEB-4AF3-AD84-E35377143206}">
      <dgm:prSet/>
      <dgm:spPr/>
      <dgm:t>
        <a:bodyPr/>
        <a:lstStyle/>
        <a:p>
          <a:endParaRPr lang="ru-RU"/>
        </a:p>
      </dgm:t>
    </dgm:pt>
    <dgm:pt modelId="{E45E1554-97D4-4EFA-90F4-69ACD8816EA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коллективы ОУ ознакомлены с материалами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использованию банка оценочных средств для проведения всероссийских проверочных работ от 26 ноября 2019 года, проводимого Федеральным институтом оценки качества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9028D-4CCD-4310-BE16-65E597AF1C81}" type="parTrans" cxnId="{B5B9946B-7CC2-4BE1-BA74-BA0082F967CD}">
      <dgm:prSet/>
      <dgm:spPr/>
      <dgm:t>
        <a:bodyPr/>
        <a:lstStyle/>
        <a:p>
          <a:endParaRPr lang="ru-RU"/>
        </a:p>
      </dgm:t>
    </dgm:pt>
    <dgm:pt modelId="{06B486A6-8AF3-4CA8-B506-7CB6D4A40326}" type="sibTrans" cxnId="{B5B9946B-7CC2-4BE1-BA74-BA0082F967CD}">
      <dgm:prSet/>
      <dgm:spPr/>
      <dgm:t>
        <a:bodyPr/>
        <a:lstStyle/>
        <a:p>
          <a:endParaRPr lang="ru-RU"/>
        </a:p>
      </dgm:t>
    </dgm:pt>
    <dgm:pt modelId="{5849A7DB-BE8F-455C-B08B-F4453AC5A1C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уровне района проведено совещание с заместителями директора по УВР по теме «Подготовка к ВПР 2020»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48A3D-06EC-48B5-A7AA-02583C247729}" type="parTrans" cxnId="{D56B0155-E683-4D66-8B2C-5EF66E1DEEA0}">
      <dgm:prSet/>
      <dgm:spPr/>
      <dgm:t>
        <a:bodyPr/>
        <a:lstStyle/>
        <a:p>
          <a:endParaRPr lang="ru-RU"/>
        </a:p>
      </dgm:t>
    </dgm:pt>
    <dgm:pt modelId="{89BA9F5B-9433-444B-9DD8-0505E7731660}" type="sibTrans" cxnId="{D56B0155-E683-4D66-8B2C-5EF66E1DEEA0}">
      <dgm:prSet/>
      <dgm:spPr/>
      <dgm:t>
        <a:bodyPr/>
        <a:lstStyle/>
        <a:p>
          <a:endParaRPr lang="ru-RU"/>
        </a:p>
      </dgm:t>
    </dgm:pt>
    <dgm:pt modelId="{131758C1-A451-4F1F-8C6E-B3BAB9723BC1}" type="pres">
      <dgm:prSet presAssocID="{31BD39F7-6DD8-43BE-8F2A-D452BEF55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F22E5-E7AC-4118-997F-20AD599F046B}" type="pres">
      <dgm:prSet presAssocID="{33F3D816-6D48-447E-AAC4-40A23944B58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21C83-5F49-4B72-AB6C-139BCC649D52}" type="pres">
      <dgm:prSet presAssocID="{D0DDEF11-47D8-4E73-A69C-BED71DFC6860}" presName="spacer" presStyleCnt="0"/>
      <dgm:spPr/>
    </dgm:pt>
    <dgm:pt modelId="{8A3918BF-18D5-4528-BC42-E9EDA6F5469D}" type="pres">
      <dgm:prSet presAssocID="{81E29CF3-AFFB-49BC-9F8F-5185B8DFBC5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61234-500C-40A6-B606-A8C4C238295A}" type="pres">
      <dgm:prSet presAssocID="{9E65A3B6-9A04-42E3-A0F8-FC0CB70C4D6F}" presName="spacer" presStyleCnt="0"/>
      <dgm:spPr/>
    </dgm:pt>
    <dgm:pt modelId="{23C8CA27-D127-4E9D-8F21-BEBEB042373A}" type="pres">
      <dgm:prSet presAssocID="{A0413012-F6C3-4F9F-BF2B-2C84E992FA4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AE128-2BD2-44CD-88CD-D81835A04D06}" type="pres">
      <dgm:prSet presAssocID="{D7A1B2A0-2E57-4B7B-830E-91ABF1839F8C}" presName="spacer" presStyleCnt="0"/>
      <dgm:spPr/>
    </dgm:pt>
    <dgm:pt modelId="{D491C4EB-E9D3-4BD1-81C0-B0797ABE5DC5}" type="pres">
      <dgm:prSet presAssocID="{BC8104CF-25EC-4255-B7F1-34A88AAE6E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5B0BC-3421-425B-93FC-7DEC107999CF}" type="pres">
      <dgm:prSet presAssocID="{35BEC50B-790C-4963-A699-276889D5C477}" presName="spacer" presStyleCnt="0"/>
      <dgm:spPr/>
    </dgm:pt>
    <dgm:pt modelId="{B951FDEC-F1B7-42FA-870D-1E2D30C23C9A}" type="pres">
      <dgm:prSet presAssocID="{E45E1554-97D4-4EFA-90F4-69ACD8816EA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BFA19-2860-4860-A289-B0C7C8DA4D2B}" type="pres">
      <dgm:prSet presAssocID="{06B486A6-8AF3-4CA8-B506-7CB6D4A40326}" presName="spacer" presStyleCnt="0"/>
      <dgm:spPr/>
    </dgm:pt>
    <dgm:pt modelId="{8F20CFF7-F8A1-450A-9DA2-5059D00035C8}" type="pres">
      <dgm:prSet presAssocID="{5849A7DB-BE8F-455C-B08B-F4453AC5A1C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85550-B85F-452D-90FA-92CC0EAD20FA}" srcId="{31BD39F7-6DD8-43BE-8F2A-D452BEF5533F}" destId="{A0413012-F6C3-4F9F-BF2B-2C84E992FA48}" srcOrd="2" destOrd="0" parTransId="{7A05EFB9-AE96-4E96-B4AD-F0DDBE6BF93F}" sibTransId="{D7A1B2A0-2E57-4B7B-830E-91ABF1839F8C}"/>
    <dgm:cxn modelId="{B5B9946B-7CC2-4BE1-BA74-BA0082F967CD}" srcId="{31BD39F7-6DD8-43BE-8F2A-D452BEF5533F}" destId="{E45E1554-97D4-4EFA-90F4-69ACD8816EA5}" srcOrd="4" destOrd="0" parTransId="{97A9028D-4CCD-4310-BE16-65E597AF1C81}" sibTransId="{06B486A6-8AF3-4CA8-B506-7CB6D4A40326}"/>
    <dgm:cxn modelId="{C14C195D-D5FE-4D28-9CDF-35D090BE1E7C}" type="presOf" srcId="{E45E1554-97D4-4EFA-90F4-69ACD8816EA5}" destId="{B951FDEC-F1B7-42FA-870D-1E2D30C23C9A}" srcOrd="0" destOrd="0" presId="urn:microsoft.com/office/officeart/2005/8/layout/vList2"/>
    <dgm:cxn modelId="{D56B0155-E683-4D66-8B2C-5EF66E1DEEA0}" srcId="{31BD39F7-6DD8-43BE-8F2A-D452BEF5533F}" destId="{5849A7DB-BE8F-455C-B08B-F4453AC5A1C5}" srcOrd="5" destOrd="0" parTransId="{E3848A3D-06EC-48B5-A7AA-02583C247729}" sibTransId="{89BA9F5B-9433-444B-9DD8-0505E7731660}"/>
    <dgm:cxn modelId="{4F3CBADB-BA0D-4BD9-980B-A3F0C9C4F431}" type="presOf" srcId="{31BD39F7-6DD8-43BE-8F2A-D452BEF5533F}" destId="{131758C1-A451-4F1F-8C6E-B3BAB9723BC1}" srcOrd="0" destOrd="0" presId="urn:microsoft.com/office/officeart/2005/8/layout/vList2"/>
    <dgm:cxn modelId="{345719B0-49F1-40A0-9A1A-E30ACD5EBDF0}" type="presOf" srcId="{5849A7DB-BE8F-455C-B08B-F4453AC5A1C5}" destId="{8F20CFF7-F8A1-450A-9DA2-5059D00035C8}" srcOrd="0" destOrd="0" presId="urn:microsoft.com/office/officeart/2005/8/layout/vList2"/>
    <dgm:cxn modelId="{7B209183-DDCB-40E5-B25C-98F05A0BF002}" type="presOf" srcId="{BC8104CF-25EC-4255-B7F1-34A88AAE6EE9}" destId="{D491C4EB-E9D3-4BD1-81C0-B0797ABE5DC5}" srcOrd="0" destOrd="0" presId="urn:microsoft.com/office/officeart/2005/8/layout/vList2"/>
    <dgm:cxn modelId="{3D90CF59-DC35-4BA1-9003-DB978D6233C8}" srcId="{31BD39F7-6DD8-43BE-8F2A-D452BEF5533F}" destId="{33F3D816-6D48-447E-AAC4-40A23944B58C}" srcOrd="0" destOrd="0" parTransId="{C98A8C40-5FD3-4DDF-BD3B-F3C67207F881}" sibTransId="{D0DDEF11-47D8-4E73-A69C-BED71DFC6860}"/>
    <dgm:cxn modelId="{2F2C9EC4-8506-4031-9F00-A51DA077F083}" type="presOf" srcId="{81E29CF3-AFFB-49BC-9F8F-5185B8DFBC54}" destId="{8A3918BF-18D5-4528-BC42-E9EDA6F5469D}" srcOrd="0" destOrd="0" presId="urn:microsoft.com/office/officeart/2005/8/layout/vList2"/>
    <dgm:cxn modelId="{DDF9C245-3FEB-4AF3-AD84-E35377143206}" srcId="{31BD39F7-6DD8-43BE-8F2A-D452BEF5533F}" destId="{BC8104CF-25EC-4255-B7F1-34A88AAE6EE9}" srcOrd="3" destOrd="0" parTransId="{CD7FB834-504E-4F13-A75D-AB8D4C945302}" sibTransId="{35BEC50B-790C-4963-A699-276889D5C477}"/>
    <dgm:cxn modelId="{2E65AEFE-E2AD-4B2F-A79F-080BD20901BC}" type="presOf" srcId="{A0413012-F6C3-4F9F-BF2B-2C84E992FA48}" destId="{23C8CA27-D127-4E9D-8F21-BEBEB042373A}" srcOrd="0" destOrd="0" presId="urn:microsoft.com/office/officeart/2005/8/layout/vList2"/>
    <dgm:cxn modelId="{ACA8751F-F7AE-4B70-AF13-9BDFB16F8AD3}" type="presOf" srcId="{33F3D816-6D48-447E-AAC4-40A23944B58C}" destId="{BB1F22E5-E7AC-4118-997F-20AD599F046B}" srcOrd="0" destOrd="0" presId="urn:microsoft.com/office/officeart/2005/8/layout/vList2"/>
    <dgm:cxn modelId="{0970018D-1A38-42E4-B9A5-0631572EC072}" srcId="{31BD39F7-6DD8-43BE-8F2A-D452BEF5533F}" destId="{81E29CF3-AFFB-49BC-9F8F-5185B8DFBC54}" srcOrd="1" destOrd="0" parTransId="{642FEB16-657D-4EB9-8A81-A871431535C7}" sibTransId="{9E65A3B6-9A04-42E3-A0F8-FC0CB70C4D6F}"/>
    <dgm:cxn modelId="{78BC7DCA-9D3B-41D0-8B4A-5EA2189B69AA}" type="presParOf" srcId="{131758C1-A451-4F1F-8C6E-B3BAB9723BC1}" destId="{BB1F22E5-E7AC-4118-997F-20AD599F046B}" srcOrd="0" destOrd="0" presId="urn:microsoft.com/office/officeart/2005/8/layout/vList2"/>
    <dgm:cxn modelId="{01439B5B-FB03-40DD-8351-94F4BC7DE519}" type="presParOf" srcId="{131758C1-A451-4F1F-8C6E-B3BAB9723BC1}" destId="{92821C83-5F49-4B72-AB6C-139BCC649D52}" srcOrd="1" destOrd="0" presId="urn:microsoft.com/office/officeart/2005/8/layout/vList2"/>
    <dgm:cxn modelId="{D791C845-9D80-43F5-829E-C4C276A68711}" type="presParOf" srcId="{131758C1-A451-4F1F-8C6E-B3BAB9723BC1}" destId="{8A3918BF-18D5-4528-BC42-E9EDA6F5469D}" srcOrd="2" destOrd="0" presId="urn:microsoft.com/office/officeart/2005/8/layout/vList2"/>
    <dgm:cxn modelId="{C2E9D97E-F257-4EAF-87BD-E599534E259F}" type="presParOf" srcId="{131758C1-A451-4F1F-8C6E-B3BAB9723BC1}" destId="{48561234-500C-40A6-B606-A8C4C238295A}" srcOrd="3" destOrd="0" presId="urn:microsoft.com/office/officeart/2005/8/layout/vList2"/>
    <dgm:cxn modelId="{30FC3371-5321-47B4-B44A-EFC407627589}" type="presParOf" srcId="{131758C1-A451-4F1F-8C6E-B3BAB9723BC1}" destId="{23C8CA27-D127-4E9D-8F21-BEBEB042373A}" srcOrd="4" destOrd="0" presId="urn:microsoft.com/office/officeart/2005/8/layout/vList2"/>
    <dgm:cxn modelId="{C59E92EE-D6FC-487F-925E-D49A72FEA681}" type="presParOf" srcId="{131758C1-A451-4F1F-8C6E-B3BAB9723BC1}" destId="{B08AE128-2BD2-44CD-88CD-D81835A04D06}" srcOrd="5" destOrd="0" presId="urn:microsoft.com/office/officeart/2005/8/layout/vList2"/>
    <dgm:cxn modelId="{C87961A9-CF96-4CA4-8B09-6E7BE730627C}" type="presParOf" srcId="{131758C1-A451-4F1F-8C6E-B3BAB9723BC1}" destId="{D491C4EB-E9D3-4BD1-81C0-B0797ABE5DC5}" srcOrd="6" destOrd="0" presId="urn:microsoft.com/office/officeart/2005/8/layout/vList2"/>
    <dgm:cxn modelId="{928BB552-644A-4AAC-AE07-C5CA5580ECEC}" type="presParOf" srcId="{131758C1-A451-4F1F-8C6E-B3BAB9723BC1}" destId="{2895B0BC-3421-425B-93FC-7DEC107999CF}" srcOrd="7" destOrd="0" presId="urn:microsoft.com/office/officeart/2005/8/layout/vList2"/>
    <dgm:cxn modelId="{D5F4AA90-F39B-4D26-BE28-FAC200B1BA21}" type="presParOf" srcId="{131758C1-A451-4F1F-8C6E-B3BAB9723BC1}" destId="{B951FDEC-F1B7-42FA-870D-1E2D30C23C9A}" srcOrd="8" destOrd="0" presId="urn:microsoft.com/office/officeart/2005/8/layout/vList2"/>
    <dgm:cxn modelId="{375ED523-1B3A-40E2-8BAB-B4E16F84E338}" type="presParOf" srcId="{131758C1-A451-4F1F-8C6E-B3BAB9723BC1}" destId="{D8FBFA19-2860-4860-A289-B0C7C8DA4D2B}" srcOrd="9" destOrd="0" presId="urn:microsoft.com/office/officeart/2005/8/layout/vList2"/>
    <dgm:cxn modelId="{FB866936-F0B9-4D86-9660-88CC05858360}" type="presParOf" srcId="{131758C1-A451-4F1F-8C6E-B3BAB9723BC1}" destId="{8F20CFF7-F8A1-450A-9DA2-5059D00035C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7D682-B328-4FF1-B4BA-4759011C42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9FDAF-D7DD-44A4-A7F6-73372976E47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уровне ОУ рекомендовано и проведено ознакомление педагогических коллективов с образцами и описанием проверочных работ 2020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38CAC-B281-451D-860F-98BBEC2AD2A7}" type="parTrans" cxnId="{757624E2-2235-4738-B787-094276F067C5}">
      <dgm:prSet/>
      <dgm:spPr/>
      <dgm:t>
        <a:bodyPr/>
        <a:lstStyle/>
        <a:p>
          <a:endParaRPr lang="ru-RU"/>
        </a:p>
      </dgm:t>
    </dgm:pt>
    <dgm:pt modelId="{5AE392D7-47A8-482D-8EB6-05160E42E606}" type="sibTrans" cxnId="{757624E2-2235-4738-B787-094276F067C5}">
      <dgm:prSet/>
      <dgm:spPr/>
      <dgm:t>
        <a:bodyPr/>
        <a:lstStyle/>
        <a:p>
          <a:endParaRPr lang="ru-RU"/>
        </a:p>
      </dgm:t>
    </dgm:pt>
    <dgm:pt modelId="{27E0DF1C-F6A8-4E80-BF0A-0E934CDCB2F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Организовано участие руководителей и заместителей по УВР всех школ района в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по теме «Признаки необъективных результатов, выявленных в ходе федеральных оценочных процедур: механизмы выявления, устранение. Подготовка к ВПР 2020»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9F3CB-B5FD-47AB-8E69-847619739BBC}" type="parTrans" cxnId="{1420A0E0-EA87-4F78-A3E0-298433657639}">
      <dgm:prSet/>
      <dgm:spPr/>
      <dgm:t>
        <a:bodyPr/>
        <a:lstStyle/>
        <a:p>
          <a:endParaRPr lang="ru-RU"/>
        </a:p>
      </dgm:t>
    </dgm:pt>
    <dgm:pt modelId="{6369FBD2-1995-4B86-AD53-F2EA18A5802B}" type="sibTrans" cxnId="{1420A0E0-EA87-4F78-A3E0-298433657639}">
      <dgm:prSet/>
      <dgm:spPr/>
      <dgm:t>
        <a:bodyPr/>
        <a:lstStyle/>
        <a:p>
          <a:endParaRPr lang="ru-RU"/>
        </a:p>
      </dgm:t>
    </dgm:pt>
    <dgm:pt modelId="{FA7E3638-BCAA-4268-9F8B-217EB969152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Проведены заседания районных методических объединений педагогов и заместителей директоров по УВР, посвященные вопросам объективной оценки качества образовательных достижений обучающихся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20665-F023-4549-9CBD-33FC5BAE43F9}" type="parTrans" cxnId="{AEA44C4F-334D-45D8-BC6E-44114A93D2A0}">
      <dgm:prSet/>
      <dgm:spPr/>
      <dgm:t>
        <a:bodyPr/>
        <a:lstStyle/>
        <a:p>
          <a:endParaRPr lang="ru-RU"/>
        </a:p>
      </dgm:t>
    </dgm:pt>
    <dgm:pt modelId="{77553EF4-D9D2-4D7D-AD0F-4D019C20126E}" type="sibTrans" cxnId="{AEA44C4F-334D-45D8-BC6E-44114A93D2A0}">
      <dgm:prSet/>
      <dgm:spPr/>
      <dgm:t>
        <a:bodyPr/>
        <a:lstStyle/>
        <a:p>
          <a:endParaRPr lang="ru-RU"/>
        </a:p>
      </dgm:t>
    </dgm:pt>
    <dgm:pt modelId="{5A62DCF6-CB77-497B-A17A-406CE0F2090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Организована работа творческой группы заместителей директоров и педагогов по теме «Повышение качества образования через достижение новых образовательных результатов»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8B807-21D6-4DDD-949E-D67975C5BB61}" type="parTrans" cxnId="{E614E92D-0994-4807-9298-9BC60B95FE66}">
      <dgm:prSet/>
      <dgm:spPr/>
      <dgm:t>
        <a:bodyPr/>
        <a:lstStyle/>
        <a:p>
          <a:endParaRPr lang="ru-RU"/>
        </a:p>
      </dgm:t>
    </dgm:pt>
    <dgm:pt modelId="{510FE84C-C935-4832-AD84-C89514766EB6}" type="sibTrans" cxnId="{E614E92D-0994-4807-9298-9BC60B95FE66}">
      <dgm:prSet/>
      <dgm:spPr/>
      <dgm:t>
        <a:bodyPr/>
        <a:lstStyle/>
        <a:p>
          <a:endParaRPr lang="ru-RU"/>
        </a:p>
      </dgm:t>
    </dgm:pt>
    <dgm:pt modelId="{19BE8CC8-9876-4D59-B76A-7FADDC801E9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муниципального банка диагностических материалов по результатам оценочных процедур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C6FC0-6811-48B5-B4E3-9DBFFDF00A03}" type="parTrans" cxnId="{30183855-D9AD-4E9E-9824-017BAC548742}">
      <dgm:prSet/>
      <dgm:spPr/>
      <dgm:t>
        <a:bodyPr/>
        <a:lstStyle/>
        <a:p>
          <a:endParaRPr lang="ru-RU"/>
        </a:p>
      </dgm:t>
    </dgm:pt>
    <dgm:pt modelId="{0FC948DA-643A-45E3-B874-44235363D420}" type="sibTrans" cxnId="{30183855-D9AD-4E9E-9824-017BAC548742}">
      <dgm:prSet/>
      <dgm:spPr/>
      <dgm:t>
        <a:bodyPr/>
        <a:lstStyle/>
        <a:p>
          <a:endParaRPr lang="ru-RU"/>
        </a:p>
      </dgm:t>
    </dgm:pt>
    <dgm:pt modelId="{79300D46-58BB-4AD1-A90E-F343C256FD9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единой системы оценивания на муниципальном уровне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D5910-936E-4EF2-864D-865E1DE1CA15}" type="parTrans" cxnId="{7CC138C5-EB0B-4364-8465-ED71F201885C}">
      <dgm:prSet/>
      <dgm:spPr/>
      <dgm:t>
        <a:bodyPr/>
        <a:lstStyle/>
        <a:p>
          <a:endParaRPr lang="ru-RU"/>
        </a:p>
      </dgm:t>
    </dgm:pt>
    <dgm:pt modelId="{05905985-77FA-4F01-884C-6C53108C81E7}" type="sibTrans" cxnId="{7CC138C5-EB0B-4364-8465-ED71F201885C}">
      <dgm:prSet/>
      <dgm:spPr/>
      <dgm:t>
        <a:bodyPr/>
        <a:lstStyle/>
        <a:p>
          <a:endParaRPr lang="ru-RU"/>
        </a:p>
      </dgm:t>
    </dgm:pt>
    <dgm:pt modelId="{DBAC2AC7-2B25-4B68-BB4D-3176F22B9C09}" type="pres">
      <dgm:prSet presAssocID="{3517D682-B328-4FF1-B4BA-4759011C42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39745-7336-489F-A2D4-E1E30AA28047}" type="pres">
      <dgm:prSet presAssocID="{DC59FDAF-D7DD-44A4-A7F6-73372976E47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3B25E-16E2-41C0-B1B4-263C990C5DF1}" type="pres">
      <dgm:prSet presAssocID="{5AE392D7-47A8-482D-8EB6-05160E42E606}" presName="spacer" presStyleCnt="0"/>
      <dgm:spPr/>
    </dgm:pt>
    <dgm:pt modelId="{4BCDEC06-9E48-4CE2-8EC2-C5C194881B79}" type="pres">
      <dgm:prSet presAssocID="{27E0DF1C-F6A8-4E80-BF0A-0E934CDCB2F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A57F3-E815-4E0F-B757-5D702A9E2D3A}" type="pres">
      <dgm:prSet presAssocID="{6369FBD2-1995-4B86-AD53-F2EA18A5802B}" presName="spacer" presStyleCnt="0"/>
      <dgm:spPr/>
    </dgm:pt>
    <dgm:pt modelId="{4C39AA6C-174E-4F9F-8CF9-D92E019ED6F4}" type="pres">
      <dgm:prSet presAssocID="{FA7E3638-BCAA-4268-9F8B-217EB969152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DCA5B-3242-4366-8820-A597D7A3B322}" type="pres">
      <dgm:prSet presAssocID="{77553EF4-D9D2-4D7D-AD0F-4D019C20126E}" presName="spacer" presStyleCnt="0"/>
      <dgm:spPr/>
    </dgm:pt>
    <dgm:pt modelId="{A0DDB756-E53E-4F66-8617-AF2CCBC33429}" type="pres">
      <dgm:prSet presAssocID="{5A62DCF6-CB77-497B-A17A-406CE0F209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2849-881C-4EC0-8197-0A828FCC207D}" type="pres">
      <dgm:prSet presAssocID="{510FE84C-C935-4832-AD84-C89514766EB6}" presName="spacer" presStyleCnt="0"/>
      <dgm:spPr/>
    </dgm:pt>
    <dgm:pt modelId="{22B6B16C-1D82-4A3C-8561-3927E5100504}" type="pres">
      <dgm:prSet presAssocID="{19BE8CC8-9876-4D59-B76A-7FADDC801E9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51F49-4AE9-4A2B-BCEB-042D061861BE}" type="pres">
      <dgm:prSet presAssocID="{0FC948DA-643A-45E3-B874-44235363D420}" presName="spacer" presStyleCnt="0"/>
      <dgm:spPr/>
    </dgm:pt>
    <dgm:pt modelId="{489F926A-97C1-402D-91FF-60BB3B205BE0}" type="pres">
      <dgm:prSet presAssocID="{79300D46-58BB-4AD1-A90E-F343C256FD9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BD6B1-1499-46EA-8692-32B946AA8989}" type="presOf" srcId="{DC59FDAF-D7DD-44A4-A7F6-73372976E473}" destId="{5EC39745-7336-489F-A2D4-E1E30AA28047}" srcOrd="0" destOrd="0" presId="urn:microsoft.com/office/officeart/2005/8/layout/vList2"/>
    <dgm:cxn modelId="{757624E2-2235-4738-B787-094276F067C5}" srcId="{3517D682-B328-4FF1-B4BA-4759011C4249}" destId="{DC59FDAF-D7DD-44A4-A7F6-73372976E473}" srcOrd="0" destOrd="0" parTransId="{87938CAC-B281-451D-860F-98BBEC2AD2A7}" sibTransId="{5AE392D7-47A8-482D-8EB6-05160E42E606}"/>
    <dgm:cxn modelId="{EDA900C8-9093-4BE2-B5C1-368501D76188}" type="presOf" srcId="{27E0DF1C-F6A8-4E80-BF0A-0E934CDCB2FB}" destId="{4BCDEC06-9E48-4CE2-8EC2-C5C194881B79}" srcOrd="0" destOrd="0" presId="urn:microsoft.com/office/officeart/2005/8/layout/vList2"/>
    <dgm:cxn modelId="{E614E92D-0994-4807-9298-9BC60B95FE66}" srcId="{3517D682-B328-4FF1-B4BA-4759011C4249}" destId="{5A62DCF6-CB77-497B-A17A-406CE0F2090E}" srcOrd="3" destOrd="0" parTransId="{0E48B807-21D6-4DDD-949E-D67975C5BB61}" sibTransId="{510FE84C-C935-4832-AD84-C89514766EB6}"/>
    <dgm:cxn modelId="{9F35A33A-BD7D-4E16-BE4D-CE6F0E30797B}" type="presOf" srcId="{FA7E3638-BCAA-4268-9F8B-217EB9691520}" destId="{4C39AA6C-174E-4F9F-8CF9-D92E019ED6F4}" srcOrd="0" destOrd="0" presId="urn:microsoft.com/office/officeart/2005/8/layout/vList2"/>
    <dgm:cxn modelId="{8E846F5F-A149-4721-9B20-B708D77CE13E}" type="presOf" srcId="{19BE8CC8-9876-4D59-B76A-7FADDC801E9D}" destId="{22B6B16C-1D82-4A3C-8561-3927E5100504}" srcOrd="0" destOrd="0" presId="urn:microsoft.com/office/officeart/2005/8/layout/vList2"/>
    <dgm:cxn modelId="{30183855-D9AD-4E9E-9824-017BAC548742}" srcId="{3517D682-B328-4FF1-B4BA-4759011C4249}" destId="{19BE8CC8-9876-4D59-B76A-7FADDC801E9D}" srcOrd="4" destOrd="0" parTransId="{E7FC6FC0-6811-48B5-B4E3-9DBFFDF00A03}" sibTransId="{0FC948DA-643A-45E3-B874-44235363D420}"/>
    <dgm:cxn modelId="{7CC138C5-EB0B-4364-8465-ED71F201885C}" srcId="{3517D682-B328-4FF1-B4BA-4759011C4249}" destId="{79300D46-58BB-4AD1-A90E-F343C256FD9C}" srcOrd="5" destOrd="0" parTransId="{F8ED5910-936E-4EF2-864D-865E1DE1CA15}" sibTransId="{05905985-77FA-4F01-884C-6C53108C81E7}"/>
    <dgm:cxn modelId="{7D922150-B160-4EDE-B3AA-27E9BCB363AC}" type="presOf" srcId="{5A62DCF6-CB77-497B-A17A-406CE0F2090E}" destId="{A0DDB756-E53E-4F66-8617-AF2CCBC33429}" srcOrd="0" destOrd="0" presId="urn:microsoft.com/office/officeart/2005/8/layout/vList2"/>
    <dgm:cxn modelId="{E2C1D08D-5A25-464C-8EA4-1AB31CE6FE4A}" type="presOf" srcId="{3517D682-B328-4FF1-B4BA-4759011C4249}" destId="{DBAC2AC7-2B25-4B68-BB4D-3176F22B9C09}" srcOrd="0" destOrd="0" presId="urn:microsoft.com/office/officeart/2005/8/layout/vList2"/>
    <dgm:cxn modelId="{1420A0E0-EA87-4F78-A3E0-298433657639}" srcId="{3517D682-B328-4FF1-B4BA-4759011C4249}" destId="{27E0DF1C-F6A8-4E80-BF0A-0E934CDCB2FB}" srcOrd="1" destOrd="0" parTransId="{1E19F3CB-B5FD-47AB-8E69-847619739BBC}" sibTransId="{6369FBD2-1995-4B86-AD53-F2EA18A5802B}"/>
    <dgm:cxn modelId="{AEA44C4F-334D-45D8-BC6E-44114A93D2A0}" srcId="{3517D682-B328-4FF1-B4BA-4759011C4249}" destId="{FA7E3638-BCAA-4268-9F8B-217EB9691520}" srcOrd="2" destOrd="0" parTransId="{92420665-F023-4549-9CBD-33FC5BAE43F9}" sibTransId="{77553EF4-D9D2-4D7D-AD0F-4D019C20126E}"/>
    <dgm:cxn modelId="{B49BB2DC-22FE-4011-A562-84DFF470953C}" type="presOf" srcId="{79300D46-58BB-4AD1-A90E-F343C256FD9C}" destId="{489F926A-97C1-402D-91FF-60BB3B205BE0}" srcOrd="0" destOrd="0" presId="urn:microsoft.com/office/officeart/2005/8/layout/vList2"/>
    <dgm:cxn modelId="{94D7E6A3-E60A-49E0-8B8A-A088EB0EF7C7}" type="presParOf" srcId="{DBAC2AC7-2B25-4B68-BB4D-3176F22B9C09}" destId="{5EC39745-7336-489F-A2D4-E1E30AA28047}" srcOrd="0" destOrd="0" presId="urn:microsoft.com/office/officeart/2005/8/layout/vList2"/>
    <dgm:cxn modelId="{B1DF60F7-FF98-47CB-AD6C-D6CE77CBAEE8}" type="presParOf" srcId="{DBAC2AC7-2B25-4B68-BB4D-3176F22B9C09}" destId="{8293B25E-16E2-41C0-B1B4-263C990C5DF1}" srcOrd="1" destOrd="0" presId="urn:microsoft.com/office/officeart/2005/8/layout/vList2"/>
    <dgm:cxn modelId="{EF04DFBB-F121-490D-AC2C-A1BB5B7962F0}" type="presParOf" srcId="{DBAC2AC7-2B25-4B68-BB4D-3176F22B9C09}" destId="{4BCDEC06-9E48-4CE2-8EC2-C5C194881B79}" srcOrd="2" destOrd="0" presId="urn:microsoft.com/office/officeart/2005/8/layout/vList2"/>
    <dgm:cxn modelId="{0FDA0C32-84A9-47E5-BB2E-3594CE4A9D43}" type="presParOf" srcId="{DBAC2AC7-2B25-4B68-BB4D-3176F22B9C09}" destId="{309A57F3-E815-4E0F-B757-5D702A9E2D3A}" srcOrd="3" destOrd="0" presId="urn:microsoft.com/office/officeart/2005/8/layout/vList2"/>
    <dgm:cxn modelId="{73FF2055-2EEE-4B94-96BF-470727D983C6}" type="presParOf" srcId="{DBAC2AC7-2B25-4B68-BB4D-3176F22B9C09}" destId="{4C39AA6C-174E-4F9F-8CF9-D92E019ED6F4}" srcOrd="4" destOrd="0" presId="urn:microsoft.com/office/officeart/2005/8/layout/vList2"/>
    <dgm:cxn modelId="{0FDF0CF4-46CA-4ADB-BC7F-1102E733E9ED}" type="presParOf" srcId="{DBAC2AC7-2B25-4B68-BB4D-3176F22B9C09}" destId="{896DCA5B-3242-4366-8820-A597D7A3B322}" srcOrd="5" destOrd="0" presId="urn:microsoft.com/office/officeart/2005/8/layout/vList2"/>
    <dgm:cxn modelId="{4DADE6BC-179E-4479-BE98-446F794FA58F}" type="presParOf" srcId="{DBAC2AC7-2B25-4B68-BB4D-3176F22B9C09}" destId="{A0DDB756-E53E-4F66-8617-AF2CCBC33429}" srcOrd="6" destOrd="0" presId="urn:microsoft.com/office/officeart/2005/8/layout/vList2"/>
    <dgm:cxn modelId="{1A2AC84D-A22B-4AF4-BB1C-8DF3C2E86A24}" type="presParOf" srcId="{DBAC2AC7-2B25-4B68-BB4D-3176F22B9C09}" destId="{4B682849-881C-4EC0-8197-0A828FCC207D}" srcOrd="7" destOrd="0" presId="urn:microsoft.com/office/officeart/2005/8/layout/vList2"/>
    <dgm:cxn modelId="{5E816195-4A3C-4A8A-BCB9-B0A357CBAF69}" type="presParOf" srcId="{DBAC2AC7-2B25-4B68-BB4D-3176F22B9C09}" destId="{22B6B16C-1D82-4A3C-8561-3927E5100504}" srcOrd="8" destOrd="0" presId="urn:microsoft.com/office/officeart/2005/8/layout/vList2"/>
    <dgm:cxn modelId="{D4BD889D-BE63-4AD7-86C5-E02209F8B2FC}" type="presParOf" srcId="{DBAC2AC7-2B25-4B68-BB4D-3176F22B9C09}" destId="{1C151F49-4AE9-4A2B-BCEB-042D061861BE}" srcOrd="9" destOrd="0" presId="urn:microsoft.com/office/officeart/2005/8/layout/vList2"/>
    <dgm:cxn modelId="{46C2070A-F604-406F-84ED-B59F1D698F08}" type="presParOf" srcId="{DBAC2AC7-2B25-4B68-BB4D-3176F22B9C09}" destId="{489F926A-97C1-402D-91FF-60BB3B205BE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E7F03F-C0A7-4C04-A961-9AFE6416E8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C6113-4F14-4395-AC63-9ED5209E90B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Состоялось совещание с руководителями ОУ по теме «Организация деятельности школ при проведении ВПР-2020», направленное осуществление объективной оценки данного вида работ в соответствии с Порядком их проведения и методическими рекомендациями;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BBDDB-3825-414F-80A7-2596AFF4B309}" type="parTrans" cxnId="{4065F53A-4CFD-43E8-837D-4197512B15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922A0-FF1E-4C72-9E3A-124154DE35E6}" type="sibTrans" cxnId="{4065F53A-4CFD-43E8-837D-4197512B15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5203C-B89F-40B4-8413-AFE29553F58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Издан приказ о проведении ВПР, в котором предусмотрено присутствие общественного наблюдателя, муниципальная перепроверка работ по русскому языку и математике в 4-7 классах в ОУ с признаками необъективных результатов;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1E7CE-3124-4C40-97D9-BB78AEC29BA1}" type="parTrans" cxnId="{912ED1E4-8DF3-47AB-A5BB-E8FF09458D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BF2EC-C9D5-4D30-B4EC-1DFD9FD0AE29}" type="sibTrans" cxnId="{912ED1E4-8DF3-47AB-A5BB-E8FF09458D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7FD78-643D-46F1-84E3-3847DCF1235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официальном сайте муниципального образования «Дорогобужский район» Смоленской области размещены материалы для учителей, обучающихся и их родителей по подготовке к ВПР.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2E5E4-2B45-4226-B19F-5F6AFA1F418B}" type="parTrans" cxnId="{807BBAB1-DB1C-46AA-B4F6-3F988C2969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1ADD4-3122-4678-B005-93EBB08F176B}" type="sibTrans" cxnId="{807BBAB1-DB1C-46AA-B4F6-3F988C2969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C0BBA-AE84-49A7-8790-8BE955178EFA}" type="pres">
      <dgm:prSet presAssocID="{B4E7F03F-C0A7-4C04-A961-9AFE6416E8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2132C-C95A-4113-BCFA-9BBE4CA24675}" type="pres">
      <dgm:prSet presAssocID="{EC4C6113-4F14-4395-AC63-9ED5209E90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6EF8E-2C71-4544-868B-74EC92C3ECD7}" type="pres">
      <dgm:prSet presAssocID="{211922A0-FF1E-4C72-9E3A-124154DE35E6}" presName="spacer" presStyleCnt="0"/>
      <dgm:spPr/>
    </dgm:pt>
    <dgm:pt modelId="{2F24F192-67A7-4831-9632-96AC6F27847C}" type="pres">
      <dgm:prSet presAssocID="{EDC5203C-B89F-40B4-8413-AFE29553F5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11A55-EAFD-46F6-9A72-96D0156561D4}" type="pres">
      <dgm:prSet presAssocID="{C81BF2EC-C9D5-4D30-B4EC-1DFD9FD0AE29}" presName="spacer" presStyleCnt="0"/>
      <dgm:spPr/>
    </dgm:pt>
    <dgm:pt modelId="{4DF14AEA-F1E4-4D46-A2C2-5BEBCE581F61}" type="pres">
      <dgm:prSet presAssocID="{8DE7FD78-643D-46F1-84E3-3847DCF123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EBD18-5CDB-42EC-984C-F28638C5F496}" type="presOf" srcId="{EC4C6113-4F14-4395-AC63-9ED5209E90BE}" destId="{85B2132C-C95A-4113-BCFA-9BBE4CA24675}" srcOrd="0" destOrd="0" presId="urn:microsoft.com/office/officeart/2005/8/layout/vList2"/>
    <dgm:cxn modelId="{41137816-A35D-4C69-96F8-B6FC51A10982}" type="presOf" srcId="{8DE7FD78-643D-46F1-84E3-3847DCF12359}" destId="{4DF14AEA-F1E4-4D46-A2C2-5BEBCE581F61}" srcOrd="0" destOrd="0" presId="urn:microsoft.com/office/officeart/2005/8/layout/vList2"/>
    <dgm:cxn modelId="{807BBAB1-DB1C-46AA-B4F6-3F988C2969A5}" srcId="{B4E7F03F-C0A7-4C04-A961-9AFE6416E8D3}" destId="{8DE7FD78-643D-46F1-84E3-3847DCF12359}" srcOrd="2" destOrd="0" parTransId="{4232E5E4-2B45-4226-B19F-5F6AFA1F418B}" sibTransId="{52F1ADD4-3122-4678-B005-93EBB08F176B}"/>
    <dgm:cxn modelId="{2FA0AB85-8463-42CB-95D3-8686FBA23D8B}" type="presOf" srcId="{B4E7F03F-C0A7-4C04-A961-9AFE6416E8D3}" destId="{1E3C0BBA-AE84-49A7-8790-8BE955178EFA}" srcOrd="0" destOrd="0" presId="urn:microsoft.com/office/officeart/2005/8/layout/vList2"/>
    <dgm:cxn modelId="{912ED1E4-8DF3-47AB-A5BB-E8FF09458D6A}" srcId="{B4E7F03F-C0A7-4C04-A961-9AFE6416E8D3}" destId="{EDC5203C-B89F-40B4-8413-AFE29553F586}" srcOrd="1" destOrd="0" parTransId="{6941E7CE-3124-4C40-97D9-BB78AEC29BA1}" sibTransId="{C81BF2EC-C9D5-4D30-B4EC-1DFD9FD0AE29}"/>
    <dgm:cxn modelId="{6DF35A31-76DD-49E1-9DF7-C3C4B3CD10B3}" type="presOf" srcId="{EDC5203C-B89F-40B4-8413-AFE29553F586}" destId="{2F24F192-67A7-4831-9632-96AC6F27847C}" srcOrd="0" destOrd="0" presId="urn:microsoft.com/office/officeart/2005/8/layout/vList2"/>
    <dgm:cxn modelId="{4065F53A-4CFD-43E8-837D-4197512B15BF}" srcId="{B4E7F03F-C0A7-4C04-A961-9AFE6416E8D3}" destId="{EC4C6113-4F14-4395-AC63-9ED5209E90BE}" srcOrd="0" destOrd="0" parTransId="{9C1BBDDB-3825-414F-80A7-2596AFF4B309}" sibTransId="{211922A0-FF1E-4C72-9E3A-124154DE35E6}"/>
    <dgm:cxn modelId="{CDEA2362-3DF5-44CA-8EFF-70AE3427464B}" type="presParOf" srcId="{1E3C0BBA-AE84-49A7-8790-8BE955178EFA}" destId="{85B2132C-C95A-4113-BCFA-9BBE4CA24675}" srcOrd="0" destOrd="0" presId="urn:microsoft.com/office/officeart/2005/8/layout/vList2"/>
    <dgm:cxn modelId="{8727681E-28B9-484A-9FA2-EF26C7A707C7}" type="presParOf" srcId="{1E3C0BBA-AE84-49A7-8790-8BE955178EFA}" destId="{95D6EF8E-2C71-4544-868B-74EC92C3ECD7}" srcOrd="1" destOrd="0" presId="urn:microsoft.com/office/officeart/2005/8/layout/vList2"/>
    <dgm:cxn modelId="{A5D1BD64-BBDB-4D29-A931-CDE8F4071A81}" type="presParOf" srcId="{1E3C0BBA-AE84-49A7-8790-8BE955178EFA}" destId="{2F24F192-67A7-4831-9632-96AC6F27847C}" srcOrd="2" destOrd="0" presId="urn:microsoft.com/office/officeart/2005/8/layout/vList2"/>
    <dgm:cxn modelId="{D083EE55-A1C9-4ED1-A07F-86E71ABDD219}" type="presParOf" srcId="{1E3C0BBA-AE84-49A7-8790-8BE955178EFA}" destId="{C7511A55-EAFD-46F6-9A72-96D0156561D4}" srcOrd="3" destOrd="0" presId="urn:microsoft.com/office/officeart/2005/8/layout/vList2"/>
    <dgm:cxn modelId="{94BA2AB8-33A6-4B99-A07D-812B1D5F9ABE}" type="presParOf" srcId="{1E3C0BBA-AE84-49A7-8790-8BE955178EFA}" destId="{4DF14AEA-F1E4-4D46-A2C2-5BEBCE581F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678EE3-0BE2-435D-9C0E-4DEE0B8E0D76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566FD-E9FB-45FE-830D-A5D703CD64D5}">
      <dgm:prSet custT="1"/>
      <dgm:spPr/>
      <dgm:t>
        <a:bodyPr/>
        <a:lstStyle/>
        <a:p>
          <a:pPr rtl="0"/>
          <a:r>
            <a:rPr lang="ru-RU" sz="1800" b="1" dirty="0" smtClean="0"/>
            <a:t>Муниципальные проекты</a:t>
          </a:r>
          <a:endParaRPr lang="ru-RU" sz="1800" dirty="0"/>
        </a:p>
      </dgm:t>
    </dgm:pt>
    <dgm:pt modelId="{53EDD804-DC57-49B6-8AC0-D027F261C3F8}" type="parTrans" cxnId="{9F905D60-3A21-4662-8557-5B9CFDAB0C71}">
      <dgm:prSet/>
      <dgm:spPr/>
      <dgm:t>
        <a:bodyPr/>
        <a:lstStyle/>
        <a:p>
          <a:endParaRPr lang="ru-RU"/>
        </a:p>
      </dgm:t>
    </dgm:pt>
    <dgm:pt modelId="{8A9E4923-70D7-4389-8AE5-63B070A9F49A}" type="sibTrans" cxnId="{9F905D60-3A21-4662-8557-5B9CFDAB0C71}">
      <dgm:prSet/>
      <dgm:spPr/>
      <dgm:t>
        <a:bodyPr/>
        <a:lstStyle/>
        <a:p>
          <a:endParaRPr lang="ru-RU"/>
        </a:p>
      </dgm:t>
    </dgm:pt>
    <dgm:pt modelId="{CA85716A-98E0-4495-95AA-1E104E0E7E91}">
      <dgm:prSet custT="1"/>
      <dgm:spPr/>
      <dgm:t>
        <a:bodyPr/>
        <a:lstStyle/>
        <a:p>
          <a:pPr rtl="0"/>
          <a:r>
            <a:rPr lang="ru-RU" sz="1600" dirty="0" smtClean="0"/>
            <a:t>«Образовательный центр поддержки и развития муниципальной системы образования»</a:t>
          </a:r>
          <a:endParaRPr lang="ru-RU" sz="1600" dirty="0"/>
        </a:p>
      </dgm:t>
    </dgm:pt>
    <dgm:pt modelId="{181F25E6-90AE-4345-ACCF-97B576A8CDE3}" type="parTrans" cxnId="{673BFCB5-D00A-4283-9350-A1C107602EE4}">
      <dgm:prSet/>
      <dgm:spPr/>
      <dgm:t>
        <a:bodyPr/>
        <a:lstStyle/>
        <a:p>
          <a:endParaRPr lang="ru-RU"/>
        </a:p>
      </dgm:t>
    </dgm:pt>
    <dgm:pt modelId="{7A5DAEEE-5DE8-4864-8543-A5567A694713}" type="sibTrans" cxnId="{673BFCB5-D00A-4283-9350-A1C107602EE4}">
      <dgm:prSet/>
      <dgm:spPr/>
      <dgm:t>
        <a:bodyPr/>
        <a:lstStyle/>
        <a:p>
          <a:endParaRPr lang="ru-RU"/>
        </a:p>
      </dgm:t>
    </dgm:pt>
    <dgm:pt modelId="{4A523167-8DE6-4CB3-92DB-EF1C83537F69}">
      <dgm:prSet custT="1"/>
      <dgm:spPr/>
      <dgm:t>
        <a:bodyPr/>
        <a:lstStyle/>
        <a:p>
          <a:pPr rtl="0"/>
          <a:r>
            <a:rPr lang="ru-RU" sz="1600" dirty="0" smtClean="0"/>
            <a:t>«Развитие сетевого взаимодействия образовательных организаций в оказании психолого-педагогической помощи участникам образовательных отношений на территории муниципального образования «Дорогобужский район» Смоленской области» (заключены договоры между шестью сельскими школами района и Дорогобужским Домом детского творчества, где функционирует психолого-педагогический центр)</a:t>
          </a:r>
          <a:endParaRPr lang="ru-RU" sz="1600" dirty="0"/>
        </a:p>
      </dgm:t>
    </dgm:pt>
    <dgm:pt modelId="{D1A10F71-60C8-459F-BC09-2B530BE79E65}" type="parTrans" cxnId="{27D6A905-5AD3-48B3-A0CE-C34B7C8FAF9F}">
      <dgm:prSet/>
      <dgm:spPr/>
      <dgm:t>
        <a:bodyPr/>
        <a:lstStyle/>
        <a:p>
          <a:endParaRPr lang="ru-RU"/>
        </a:p>
      </dgm:t>
    </dgm:pt>
    <dgm:pt modelId="{171AAE09-AC78-47D0-AAC2-1FF537896BF1}" type="sibTrans" cxnId="{27D6A905-5AD3-48B3-A0CE-C34B7C8FAF9F}">
      <dgm:prSet/>
      <dgm:spPr/>
      <dgm:t>
        <a:bodyPr/>
        <a:lstStyle/>
        <a:p>
          <a:endParaRPr lang="ru-RU"/>
        </a:p>
      </dgm:t>
    </dgm:pt>
    <dgm:pt modelId="{D82D2640-5674-4F74-B7BB-AB2E7D3FCDFC}">
      <dgm:prSet custT="1"/>
      <dgm:spPr/>
      <dgm:t>
        <a:bodyPr/>
        <a:lstStyle/>
        <a:p>
          <a:pPr rtl="0"/>
          <a:r>
            <a:rPr lang="ru-RU" sz="1600" dirty="0" smtClean="0"/>
            <a:t>«Развитие профессиональной компетентности педагогических кадров как фактор повышения образовательных достижений обучающихся в условиях реализации ФГОС» на 2018-2020 годы</a:t>
          </a:r>
          <a:endParaRPr lang="ru-RU" sz="1600" dirty="0"/>
        </a:p>
      </dgm:t>
    </dgm:pt>
    <dgm:pt modelId="{E5290013-E427-48BF-A876-0EE524EB8509}" type="parTrans" cxnId="{26C479A9-BFAB-45AA-924E-4DE5EB41387D}">
      <dgm:prSet/>
      <dgm:spPr/>
      <dgm:t>
        <a:bodyPr/>
        <a:lstStyle/>
        <a:p>
          <a:endParaRPr lang="ru-RU"/>
        </a:p>
      </dgm:t>
    </dgm:pt>
    <dgm:pt modelId="{5FDCC2C7-2C27-45AD-8FB0-AAE24A4168C7}" type="sibTrans" cxnId="{26C479A9-BFAB-45AA-924E-4DE5EB41387D}">
      <dgm:prSet/>
      <dgm:spPr/>
      <dgm:t>
        <a:bodyPr/>
        <a:lstStyle/>
        <a:p>
          <a:endParaRPr lang="ru-RU"/>
        </a:p>
      </dgm:t>
    </dgm:pt>
    <dgm:pt modelId="{3D1B23A3-16EF-473C-B878-35727A7D9BA1}" type="pres">
      <dgm:prSet presAssocID="{22678EE3-0BE2-435D-9C0E-4DEE0B8E0D76}" presName="vert0" presStyleCnt="0">
        <dgm:presLayoutVars>
          <dgm:dir/>
          <dgm:animOne val="branch"/>
          <dgm:animLvl val="lvl"/>
        </dgm:presLayoutVars>
      </dgm:prSet>
      <dgm:spPr/>
    </dgm:pt>
    <dgm:pt modelId="{B8A97E4E-7EEC-4BCC-A628-850023AE1446}" type="pres">
      <dgm:prSet presAssocID="{4C3566FD-E9FB-45FE-830D-A5D703CD64D5}" presName="thickLine" presStyleLbl="alignNode1" presStyleIdx="0" presStyleCnt="4"/>
      <dgm:spPr/>
    </dgm:pt>
    <dgm:pt modelId="{D82B4EB6-838D-40EF-9C43-D64A39F0F242}" type="pres">
      <dgm:prSet presAssocID="{4C3566FD-E9FB-45FE-830D-A5D703CD64D5}" presName="horz1" presStyleCnt="0"/>
      <dgm:spPr/>
    </dgm:pt>
    <dgm:pt modelId="{8D41BF2A-1301-47DB-921E-F41DFC01C9E9}" type="pres">
      <dgm:prSet presAssocID="{4C3566FD-E9FB-45FE-830D-A5D703CD64D5}" presName="tx1" presStyleLbl="revTx" presStyleIdx="0" presStyleCnt="4"/>
      <dgm:spPr/>
    </dgm:pt>
    <dgm:pt modelId="{1C035813-C404-4085-9F8C-BE0D78C79C48}" type="pres">
      <dgm:prSet presAssocID="{4C3566FD-E9FB-45FE-830D-A5D703CD64D5}" presName="vert1" presStyleCnt="0"/>
      <dgm:spPr/>
    </dgm:pt>
    <dgm:pt modelId="{D8E4DE7F-D33B-496D-A744-4C7FF5C3DE7A}" type="pres">
      <dgm:prSet presAssocID="{CA85716A-98E0-4495-95AA-1E104E0E7E91}" presName="thickLine" presStyleLbl="alignNode1" presStyleIdx="1" presStyleCnt="4"/>
      <dgm:spPr/>
    </dgm:pt>
    <dgm:pt modelId="{6C788224-D11D-4A95-AF13-16CB621C068D}" type="pres">
      <dgm:prSet presAssocID="{CA85716A-98E0-4495-95AA-1E104E0E7E91}" presName="horz1" presStyleCnt="0"/>
      <dgm:spPr/>
    </dgm:pt>
    <dgm:pt modelId="{152C0C9D-A30B-46DD-A0CD-3DBC169BD337}" type="pres">
      <dgm:prSet presAssocID="{CA85716A-98E0-4495-95AA-1E104E0E7E91}" presName="tx1" presStyleLbl="revTx" presStyleIdx="1" presStyleCnt="4"/>
      <dgm:spPr/>
      <dgm:t>
        <a:bodyPr/>
        <a:lstStyle/>
        <a:p>
          <a:endParaRPr lang="ru-RU"/>
        </a:p>
      </dgm:t>
    </dgm:pt>
    <dgm:pt modelId="{0CC17EB2-899C-4D20-A453-E6C0B8802F64}" type="pres">
      <dgm:prSet presAssocID="{CA85716A-98E0-4495-95AA-1E104E0E7E91}" presName="vert1" presStyleCnt="0"/>
      <dgm:spPr/>
    </dgm:pt>
    <dgm:pt modelId="{E9918594-90A7-4BFA-9D78-FD6EC98C54D4}" type="pres">
      <dgm:prSet presAssocID="{4A523167-8DE6-4CB3-92DB-EF1C83537F69}" presName="thickLine" presStyleLbl="alignNode1" presStyleIdx="2" presStyleCnt="4"/>
      <dgm:spPr/>
    </dgm:pt>
    <dgm:pt modelId="{8F167233-1C0D-4344-8372-36B2DCE1ABD3}" type="pres">
      <dgm:prSet presAssocID="{4A523167-8DE6-4CB3-92DB-EF1C83537F69}" presName="horz1" presStyleCnt="0"/>
      <dgm:spPr/>
    </dgm:pt>
    <dgm:pt modelId="{824A829F-EABF-4315-8858-A333BC16E637}" type="pres">
      <dgm:prSet presAssocID="{4A523167-8DE6-4CB3-92DB-EF1C83537F69}" presName="tx1" presStyleLbl="revTx" presStyleIdx="2" presStyleCnt="4"/>
      <dgm:spPr/>
      <dgm:t>
        <a:bodyPr/>
        <a:lstStyle/>
        <a:p>
          <a:endParaRPr lang="ru-RU"/>
        </a:p>
      </dgm:t>
    </dgm:pt>
    <dgm:pt modelId="{873450D3-D1AC-43FF-8988-CD94E5975539}" type="pres">
      <dgm:prSet presAssocID="{4A523167-8DE6-4CB3-92DB-EF1C83537F69}" presName="vert1" presStyleCnt="0"/>
      <dgm:spPr/>
    </dgm:pt>
    <dgm:pt modelId="{3CC853CE-43D2-46DD-9E34-36D70DA47E6F}" type="pres">
      <dgm:prSet presAssocID="{D82D2640-5674-4F74-B7BB-AB2E7D3FCDFC}" presName="thickLine" presStyleLbl="alignNode1" presStyleIdx="3" presStyleCnt="4"/>
      <dgm:spPr/>
    </dgm:pt>
    <dgm:pt modelId="{B7593042-4716-48AD-8F0F-7905AC3469E1}" type="pres">
      <dgm:prSet presAssocID="{D82D2640-5674-4F74-B7BB-AB2E7D3FCDFC}" presName="horz1" presStyleCnt="0"/>
      <dgm:spPr/>
    </dgm:pt>
    <dgm:pt modelId="{B5FE104E-C581-4679-B603-943C6ECD83D9}" type="pres">
      <dgm:prSet presAssocID="{D82D2640-5674-4F74-B7BB-AB2E7D3FCDFC}" presName="tx1" presStyleLbl="revTx" presStyleIdx="3" presStyleCnt="4"/>
      <dgm:spPr/>
      <dgm:t>
        <a:bodyPr/>
        <a:lstStyle/>
        <a:p>
          <a:endParaRPr lang="ru-RU"/>
        </a:p>
      </dgm:t>
    </dgm:pt>
    <dgm:pt modelId="{C6DA5D48-7D35-472C-B59E-64C2877F9634}" type="pres">
      <dgm:prSet presAssocID="{D82D2640-5674-4F74-B7BB-AB2E7D3FCDFC}" presName="vert1" presStyleCnt="0"/>
      <dgm:spPr/>
    </dgm:pt>
  </dgm:ptLst>
  <dgm:cxnLst>
    <dgm:cxn modelId="{6C71DC81-EBFD-4F77-9165-37145F47CD65}" type="presOf" srcId="{CA85716A-98E0-4495-95AA-1E104E0E7E91}" destId="{152C0C9D-A30B-46DD-A0CD-3DBC169BD337}" srcOrd="0" destOrd="0" presId="urn:microsoft.com/office/officeart/2008/layout/LinedList"/>
    <dgm:cxn modelId="{26C479A9-BFAB-45AA-924E-4DE5EB41387D}" srcId="{22678EE3-0BE2-435D-9C0E-4DEE0B8E0D76}" destId="{D82D2640-5674-4F74-B7BB-AB2E7D3FCDFC}" srcOrd="3" destOrd="0" parTransId="{E5290013-E427-48BF-A876-0EE524EB8509}" sibTransId="{5FDCC2C7-2C27-45AD-8FB0-AAE24A4168C7}"/>
    <dgm:cxn modelId="{6AE83964-C908-4F7F-8042-75B5558366B1}" type="presOf" srcId="{22678EE3-0BE2-435D-9C0E-4DEE0B8E0D76}" destId="{3D1B23A3-16EF-473C-B878-35727A7D9BA1}" srcOrd="0" destOrd="0" presId="urn:microsoft.com/office/officeart/2008/layout/LinedList"/>
    <dgm:cxn modelId="{FB1BBDEE-1CD6-4892-89FC-8A2EB8391CD2}" type="presOf" srcId="{4A523167-8DE6-4CB3-92DB-EF1C83537F69}" destId="{824A829F-EABF-4315-8858-A333BC16E637}" srcOrd="0" destOrd="0" presId="urn:microsoft.com/office/officeart/2008/layout/LinedList"/>
    <dgm:cxn modelId="{406F2801-C33A-4FFB-819A-B898A0ACAE9A}" type="presOf" srcId="{4C3566FD-E9FB-45FE-830D-A5D703CD64D5}" destId="{8D41BF2A-1301-47DB-921E-F41DFC01C9E9}" srcOrd="0" destOrd="0" presId="urn:microsoft.com/office/officeart/2008/layout/LinedList"/>
    <dgm:cxn modelId="{9C2CAC45-4EAA-4021-8315-280EC30F7E9C}" type="presOf" srcId="{D82D2640-5674-4F74-B7BB-AB2E7D3FCDFC}" destId="{B5FE104E-C581-4679-B603-943C6ECD83D9}" srcOrd="0" destOrd="0" presId="urn:microsoft.com/office/officeart/2008/layout/LinedList"/>
    <dgm:cxn modelId="{9F905D60-3A21-4662-8557-5B9CFDAB0C71}" srcId="{22678EE3-0BE2-435D-9C0E-4DEE0B8E0D76}" destId="{4C3566FD-E9FB-45FE-830D-A5D703CD64D5}" srcOrd="0" destOrd="0" parTransId="{53EDD804-DC57-49B6-8AC0-D027F261C3F8}" sibTransId="{8A9E4923-70D7-4389-8AE5-63B070A9F49A}"/>
    <dgm:cxn modelId="{673BFCB5-D00A-4283-9350-A1C107602EE4}" srcId="{22678EE3-0BE2-435D-9C0E-4DEE0B8E0D76}" destId="{CA85716A-98E0-4495-95AA-1E104E0E7E91}" srcOrd="1" destOrd="0" parTransId="{181F25E6-90AE-4345-ACCF-97B576A8CDE3}" sibTransId="{7A5DAEEE-5DE8-4864-8543-A5567A694713}"/>
    <dgm:cxn modelId="{27D6A905-5AD3-48B3-A0CE-C34B7C8FAF9F}" srcId="{22678EE3-0BE2-435D-9C0E-4DEE0B8E0D76}" destId="{4A523167-8DE6-4CB3-92DB-EF1C83537F69}" srcOrd="2" destOrd="0" parTransId="{D1A10F71-60C8-459F-BC09-2B530BE79E65}" sibTransId="{171AAE09-AC78-47D0-AAC2-1FF537896BF1}"/>
    <dgm:cxn modelId="{21533B6E-7410-4B1E-B7A4-D4C16C7A881A}" type="presParOf" srcId="{3D1B23A3-16EF-473C-B878-35727A7D9BA1}" destId="{B8A97E4E-7EEC-4BCC-A628-850023AE1446}" srcOrd="0" destOrd="0" presId="urn:microsoft.com/office/officeart/2008/layout/LinedList"/>
    <dgm:cxn modelId="{6A18BBC0-FD55-4FBB-BEA5-CD71F8E8264F}" type="presParOf" srcId="{3D1B23A3-16EF-473C-B878-35727A7D9BA1}" destId="{D82B4EB6-838D-40EF-9C43-D64A39F0F242}" srcOrd="1" destOrd="0" presId="urn:microsoft.com/office/officeart/2008/layout/LinedList"/>
    <dgm:cxn modelId="{5FDCF303-8616-4EAF-8749-3DEEAD18920B}" type="presParOf" srcId="{D82B4EB6-838D-40EF-9C43-D64A39F0F242}" destId="{8D41BF2A-1301-47DB-921E-F41DFC01C9E9}" srcOrd="0" destOrd="0" presId="urn:microsoft.com/office/officeart/2008/layout/LinedList"/>
    <dgm:cxn modelId="{EF87A20C-8179-4570-B5C1-D235CDEE4BE0}" type="presParOf" srcId="{D82B4EB6-838D-40EF-9C43-D64A39F0F242}" destId="{1C035813-C404-4085-9F8C-BE0D78C79C48}" srcOrd="1" destOrd="0" presId="urn:microsoft.com/office/officeart/2008/layout/LinedList"/>
    <dgm:cxn modelId="{C673F11A-61AE-4E64-B1BC-E2DE8B2A09BF}" type="presParOf" srcId="{3D1B23A3-16EF-473C-B878-35727A7D9BA1}" destId="{D8E4DE7F-D33B-496D-A744-4C7FF5C3DE7A}" srcOrd="2" destOrd="0" presId="urn:microsoft.com/office/officeart/2008/layout/LinedList"/>
    <dgm:cxn modelId="{8848B6EC-BEE7-48C0-A2C7-A737610621FD}" type="presParOf" srcId="{3D1B23A3-16EF-473C-B878-35727A7D9BA1}" destId="{6C788224-D11D-4A95-AF13-16CB621C068D}" srcOrd="3" destOrd="0" presId="urn:microsoft.com/office/officeart/2008/layout/LinedList"/>
    <dgm:cxn modelId="{B9EC983D-AFD9-4FE5-873C-EE7593FB81D6}" type="presParOf" srcId="{6C788224-D11D-4A95-AF13-16CB621C068D}" destId="{152C0C9D-A30B-46DD-A0CD-3DBC169BD337}" srcOrd="0" destOrd="0" presId="urn:microsoft.com/office/officeart/2008/layout/LinedList"/>
    <dgm:cxn modelId="{8872EF3E-51D7-409B-BF4F-DA4AB21A68BA}" type="presParOf" srcId="{6C788224-D11D-4A95-AF13-16CB621C068D}" destId="{0CC17EB2-899C-4D20-A453-E6C0B8802F64}" srcOrd="1" destOrd="0" presId="urn:microsoft.com/office/officeart/2008/layout/LinedList"/>
    <dgm:cxn modelId="{1DB1AA74-675A-4DA4-B3E4-4F9AA37327EC}" type="presParOf" srcId="{3D1B23A3-16EF-473C-B878-35727A7D9BA1}" destId="{E9918594-90A7-4BFA-9D78-FD6EC98C54D4}" srcOrd="4" destOrd="0" presId="urn:microsoft.com/office/officeart/2008/layout/LinedList"/>
    <dgm:cxn modelId="{F6589662-1A6C-42F7-826E-6E29013B3393}" type="presParOf" srcId="{3D1B23A3-16EF-473C-B878-35727A7D9BA1}" destId="{8F167233-1C0D-4344-8372-36B2DCE1ABD3}" srcOrd="5" destOrd="0" presId="urn:microsoft.com/office/officeart/2008/layout/LinedList"/>
    <dgm:cxn modelId="{F6545643-A2A6-4DF8-88E5-DF3B187D508E}" type="presParOf" srcId="{8F167233-1C0D-4344-8372-36B2DCE1ABD3}" destId="{824A829F-EABF-4315-8858-A333BC16E637}" srcOrd="0" destOrd="0" presId="urn:microsoft.com/office/officeart/2008/layout/LinedList"/>
    <dgm:cxn modelId="{A9AB0857-A609-4E40-9397-51254F2E829B}" type="presParOf" srcId="{8F167233-1C0D-4344-8372-36B2DCE1ABD3}" destId="{873450D3-D1AC-43FF-8988-CD94E5975539}" srcOrd="1" destOrd="0" presId="urn:microsoft.com/office/officeart/2008/layout/LinedList"/>
    <dgm:cxn modelId="{4E2125FD-14FB-4E72-BE49-8BB652466961}" type="presParOf" srcId="{3D1B23A3-16EF-473C-B878-35727A7D9BA1}" destId="{3CC853CE-43D2-46DD-9E34-36D70DA47E6F}" srcOrd="6" destOrd="0" presId="urn:microsoft.com/office/officeart/2008/layout/LinedList"/>
    <dgm:cxn modelId="{271B9E26-51D6-4C13-8028-1EB13C924020}" type="presParOf" srcId="{3D1B23A3-16EF-473C-B878-35727A7D9BA1}" destId="{B7593042-4716-48AD-8F0F-7905AC3469E1}" srcOrd="7" destOrd="0" presId="urn:microsoft.com/office/officeart/2008/layout/LinedList"/>
    <dgm:cxn modelId="{6A85873D-B40F-41CE-8688-B5B13AEAB1C6}" type="presParOf" srcId="{B7593042-4716-48AD-8F0F-7905AC3469E1}" destId="{B5FE104E-C581-4679-B603-943C6ECD83D9}" srcOrd="0" destOrd="0" presId="urn:microsoft.com/office/officeart/2008/layout/LinedList"/>
    <dgm:cxn modelId="{379EF049-B98C-41D5-B04C-FC341610FF89}" type="presParOf" srcId="{B7593042-4716-48AD-8F0F-7905AC3469E1}" destId="{C6DA5D48-7D35-472C-B59E-64C2877F96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C95227-D433-429A-ABF3-BB631029889F}" type="doc">
      <dgm:prSet loTypeId="urn:microsoft.com/office/officeart/2005/8/layout/bProcess4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285637A-D9E2-4675-96B3-62AAB033137E}">
      <dgm:prSet/>
      <dgm:spPr/>
      <dgm:t>
        <a:bodyPr/>
        <a:lstStyle/>
        <a:p>
          <a:pPr rtl="0"/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проведение   семинаров-практикумов в рамках районного мероприятия «Методический день в общеобразовательном учреждении» :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C55A9221-F6E5-4FAF-8F5B-421E180FA760}" type="parTrans" cxnId="{50DB2427-4FCA-46DA-8D34-7DC33FBB4869}">
      <dgm:prSet/>
      <dgm:spPr/>
      <dgm:t>
        <a:bodyPr/>
        <a:lstStyle/>
        <a:p>
          <a:endParaRPr lang="ru-RU"/>
        </a:p>
      </dgm:t>
    </dgm:pt>
    <dgm:pt modelId="{B9A897F9-7A4D-43D0-B396-15688C8CC1C4}" type="sibTrans" cxnId="{50DB2427-4FCA-46DA-8D34-7DC33FBB4869}">
      <dgm:prSet/>
      <dgm:spPr/>
      <dgm:t>
        <a:bodyPr/>
        <a:lstStyle/>
        <a:p>
          <a:endParaRPr lang="ru-RU"/>
        </a:p>
      </dgm:t>
    </dgm:pt>
    <dgm:pt modelId="{E5DE6178-C49B-435C-9872-0E321E18F5DB}">
      <dgm:prSet/>
      <dgm:spPr/>
      <dgm:t>
        <a:bodyPr/>
        <a:lstStyle/>
        <a:p>
          <a:pPr rtl="0"/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декабрь 2019 –  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1"/>
            </a:rPr>
            <a:t>  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семинар «Профессиональная компетентность учителя как условие успешности ученика» в МБОУ Верхнеднепровская СОШ №1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1EAF0EF1-5FA8-4D47-A513-E7215AFBBA73}" type="parTrans" cxnId="{FC0C5D14-3799-4335-B80B-74111713FD41}">
      <dgm:prSet/>
      <dgm:spPr/>
      <dgm:t>
        <a:bodyPr/>
        <a:lstStyle/>
        <a:p>
          <a:endParaRPr lang="ru-RU"/>
        </a:p>
      </dgm:t>
    </dgm:pt>
    <dgm:pt modelId="{2FF93928-05D7-4EA8-ABAF-554BFD809921}" type="sibTrans" cxnId="{FC0C5D14-3799-4335-B80B-74111713FD41}">
      <dgm:prSet/>
      <dgm:spPr/>
      <dgm:t>
        <a:bodyPr/>
        <a:lstStyle/>
        <a:p>
          <a:endParaRPr lang="ru-RU"/>
        </a:p>
      </dgm:t>
    </dgm:pt>
    <dgm:pt modelId="{1A72E9C5-42E5-4E60-AD0C-7F776ACEDF4C}">
      <dgm:prSet/>
      <dgm:spPr/>
      <dgm:t>
        <a:bodyPr/>
        <a:lstStyle/>
        <a:p>
          <a:pPr rtl="0"/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февраль 2020  – методический семинар «Авторские приемы современных педагогических технологий как средство формирования компетентности мышления школьников» в МБОУ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Усвятская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СОШ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9E2C6687-B0BF-4BFB-B722-5B09F8F6E641}" type="parTrans" cxnId="{DB3F6005-6038-432F-A565-9E8CEA81CCC8}">
      <dgm:prSet/>
      <dgm:spPr/>
      <dgm:t>
        <a:bodyPr/>
        <a:lstStyle/>
        <a:p>
          <a:endParaRPr lang="ru-RU"/>
        </a:p>
      </dgm:t>
    </dgm:pt>
    <dgm:pt modelId="{423A39CD-BB41-415E-9E00-CED322026663}" type="sibTrans" cxnId="{DB3F6005-6038-432F-A565-9E8CEA81CCC8}">
      <dgm:prSet/>
      <dgm:spPr/>
      <dgm:t>
        <a:bodyPr/>
        <a:lstStyle/>
        <a:p>
          <a:endParaRPr lang="ru-RU"/>
        </a:p>
      </dgm:t>
    </dgm:pt>
    <dgm:pt modelId="{E47C21F1-5913-460D-A958-F7D7DF03A90C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презентация педагогического опыта по теме «Качество образования и возможности его повышения в современных условиях» в рамках проведения районных методических мероприятий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40B843E7-95CA-43AE-9378-0E77246A85AD}" type="parTrans" cxnId="{58422AF3-8EEC-4A8F-A99B-D67FA423642F}">
      <dgm:prSet/>
      <dgm:spPr/>
      <dgm:t>
        <a:bodyPr/>
        <a:lstStyle/>
        <a:p>
          <a:endParaRPr lang="ru-RU"/>
        </a:p>
      </dgm:t>
    </dgm:pt>
    <dgm:pt modelId="{C844B3F2-F5FE-4C67-8FC3-7383A827F377}" type="sibTrans" cxnId="{58422AF3-8EEC-4A8F-A99B-D67FA423642F}">
      <dgm:prSet/>
      <dgm:spPr/>
      <dgm:t>
        <a:bodyPr/>
        <a:lstStyle/>
        <a:p>
          <a:endParaRPr lang="ru-RU"/>
        </a:p>
      </dgm:t>
    </dgm:pt>
    <dgm:pt modelId="{DB9DC513-FBDE-4D41-8B8F-3526BEEC58C9}">
      <dgm:prSet/>
      <dgm:spPr/>
      <dgm:t>
        <a:bodyPr/>
        <a:lstStyle/>
        <a:p>
          <a:pPr rtl="0"/>
          <a:r>
            <a:rPr lang="ru-RU" b="0" dirty="0" smtClean="0">
              <a:solidFill>
                <a:schemeClr val="bg2">
                  <a:lumMod val="10000"/>
                </a:schemeClr>
              </a:solidFill>
            </a:rPr>
            <a:t>проведение заседания Коллегии Комитета по образованию МО «Дорогобужский район» по теме «Оценка результатов образовательной деятельности как актуальная проблема современной школы»</a:t>
          </a:r>
          <a:endParaRPr lang="ru-RU" b="0" dirty="0">
            <a:solidFill>
              <a:schemeClr val="bg2">
                <a:lumMod val="10000"/>
              </a:schemeClr>
            </a:solidFill>
          </a:endParaRPr>
        </a:p>
      </dgm:t>
    </dgm:pt>
    <dgm:pt modelId="{211ECD0A-DC06-4628-A6EF-E990C3236D11}" type="parTrans" cxnId="{6FC1C5FF-92A6-4303-8847-5FBA7EA5171F}">
      <dgm:prSet/>
      <dgm:spPr/>
      <dgm:t>
        <a:bodyPr/>
        <a:lstStyle/>
        <a:p>
          <a:endParaRPr lang="ru-RU"/>
        </a:p>
      </dgm:t>
    </dgm:pt>
    <dgm:pt modelId="{A33F41D6-C039-42EE-A9BB-5648F462FE5B}" type="sibTrans" cxnId="{6FC1C5FF-92A6-4303-8847-5FBA7EA5171F}">
      <dgm:prSet/>
      <dgm:spPr/>
      <dgm:t>
        <a:bodyPr/>
        <a:lstStyle/>
        <a:p>
          <a:endParaRPr lang="ru-RU"/>
        </a:p>
      </dgm:t>
    </dgm:pt>
    <dgm:pt modelId="{612EB6AA-4B02-4A86-8930-840B3F258F76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публикация председателя Комитета по образованию МО «Дорогобужский район» по теме «Развитие профессиональной компетенции педагогических кадров образовательных учреждений» – районная газета «Край Дорогобужский», №3 от 23.01.2020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868D686A-C0BE-47B3-9AD9-EFDF89F65347}" type="parTrans" cxnId="{05542F7D-918D-4D25-8EA7-DAC96C028FEB}">
      <dgm:prSet/>
      <dgm:spPr/>
      <dgm:t>
        <a:bodyPr/>
        <a:lstStyle/>
        <a:p>
          <a:endParaRPr lang="ru-RU"/>
        </a:p>
      </dgm:t>
    </dgm:pt>
    <dgm:pt modelId="{B147A2E5-A32D-431C-972C-69EF6CA000CE}" type="sibTrans" cxnId="{05542F7D-918D-4D25-8EA7-DAC96C028FEB}">
      <dgm:prSet/>
      <dgm:spPr/>
      <dgm:t>
        <a:bodyPr/>
        <a:lstStyle/>
        <a:p>
          <a:endParaRPr lang="ru-RU"/>
        </a:p>
      </dgm:t>
    </dgm:pt>
    <dgm:pt modelId="{0417B06E-CF1A-4657-8E8D-629979A9720D}" type="pres">
      <dgm:prSet presAssocID="{A0C95227-D433-429A-ABF3-BB631029889F}" presName="Name0" presStyleCnt="0">
        <dgm:presLayoutVars>
          <dgm:dir/>
          <dgm:resizeHandles/>
        </dgm:presLayoutVars>
      </dgm:prSet>
      <dgm:spPr/>
    </dgm:pt>
    <dgm:pt modelId="{E72EB0AB-DC3E-4236-AA1F-86855803A990}" type="pres">
      <dgm:prSet presAssocID="{3285637A-D9E2-4675-96B3-62AAB033137E}" presName="compNode" presStyleCnt="0"/>
      <dgm:spPr/>
    </dgm:pt>
    <dgm:pt modelId="{81AA6E43-6228-4033-8F11-18F716D231F4}" type="pres">
      <dgm:prSet presAssocID="{3285637A-D9E2-4675-96B3-62AAB033137E}" presName="dummyConnPt" presStyleCnt="0"/>
      <dgm:spPr/>
    </dgm:pt>
    <dgm:pt modelId="{AF16E768-F894-4346-88EB-BD1FF2EC52F1}" type="pres">
      <dgm:prSet presAssocID="{3285637A-D9E2-4675-96B3-62AAB033137E}" presName="node" presStyleLbl="node1" presStyleIdx="0" presStyleCnt="6" custScaleX="195842">
        <dgm:presLayoutVars>
          <dgm:bulletEnabled val="1"/>
        </dgm:presLayoutVars>
      </dgm:prSet>
      <dgm:spPr/>
    </dgm:pt>
    <dgm:pt modelId="{8FC2F925-A228-493A-A1E5-582AC628A840}" type="pres">
      <dgm:prSet presAssocID="{B9A897F9-7A4D-43D0-B396-15688C8CC1C4}" presName="sibTrans" presStyleLbl="bgSibTrans2D1" presStyleIdx="0" presStyleCnt="5"/>
      <dgm:spPr/>
    </dgm:pt>
    <dgm:pt modelId="{2DB2DCAD-6707-4369-9922-F92802475B96}" type="pres">
      <dgm:prSet presAssocID="{E5DE6178-C49B-435C-9872-0E321E18F5DB}" presName="compNode" presStyleCnt="0"/>
      <dgm:spPr/>
    </dgm:pt>
    <dgm:pt modelId="{4FE6A58F-F359-47A7-BC73-9C9A0AD40051}" type="pres">
      <dgm:prSet presAssocID="{E5DE6178-C49B-435C-9872-0E321E18F5DB}" presName="dummyConnPt" presStyleCnt="0"/>
      <dgm:spPr/>
    </dgm:pt>
    <dgm:pt modelId="{5A54EB72-B896-42F1-BF59-5E92A0AAE0E3}" type="pres">
      <dgm:prSet presAssocID="{E5DE6178-C49B-435C-9872-0E321E18F5DB}" presName="node" presStyleLbl="node1" presStyleIdx="1" presStyleCnt="6" custScaleX="19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3AC04-05D4-48CF-8219-CF4D9F77C31E}" type="pres">
      <dgm:prSet presAssocID="{2FF93928-05D7-4EA8-ABAF-554BFD809921}" presName="sibTrans" presStyleLbl="bgSibTrans2D1" presStyleIdx="1" presStyleCnt="5"/>
      <dgm:spPr/>
    </dgm:pt>
    <dgm:pt modelId="{8AE2ED32-2887-4C84-AC5C-78E69B787A91}" type="pres">
      <dgm:prSet presAssocID="{1A72E9C5-42E5-4E60-AD0C-7F776ACEDF4C}" presName="compNode" presStyleCnt="0"/>
      <dgm:spPr/>
    </dgm:pt>
    <dgm:pt modelId="{032B87E4-76F0-445B-B2AC-808482A6A122}" type="pres">
      <dgm:prSet presAssocID="{1A72E9C5-42E5-4E60-AD0C-7F776ACEDF4C}" presName="dummyConnPt" presStyleCnt="0"/>
      <dgm:spPr/>
    </dgm:pt>
    <dgm:pt modelId="{5BDA78F4-AAC2-4E31-9542-B977949099D2}" type="pres">
      <dgm:prSet presAssocID="{1A72E9C5-42E5-4E60-AD0C-7F776ACEDF4C}" presName="node" presStyleLbl="node1" presStyleIdx="2" presStyleCnt="6" custScaleX="19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3F129-41D8-4F97-B749-F99466C138F1}" type="pres">
      <dgm:prSet presAssocID="{423A39CD-BB41-415E-9E00-CED322026663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CCF07011-044D-4A41-A6B2-4E595E967660}" type="pres">
      <dgm:prSet presAssocID="{E47C21F1-5913-460D-A958-F7D7DF03A90C}" presName="compNode" presStyleCnt="0"/>
      <dgm:spPr/>
    </dgm:pt>
    <dgm:pt modelId="{B4CB9A41-6A7E-4351-9C03-FFDA47010D20}" type="pres">
      <dgm:prSet presAssocID="{E47C21F1-5913-460D-A958-F7D7DF03A90C}" presName="dummyConnPt" presStyleCnt="0"/>
      <dgm:spPr/>
    </dgm:pt>
    <dgm:pt modelId="{988944B0-03A5-4BCC-8218-E5F97B05BDE8}" type="pres">
      <dgm:prSet presAssocID="{E47C21F1-5913-460D-A958-F7D7DF03A90C}" presName="node" presStyleLbl="node1" presStyleIdx="3" presStyleCnt="6" custScaleX="195842" custLinFactNeighborX="-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21171-2B7B-4EFD-861F-EBA82A4F51D2}" type="pres">
      <dgm:prSet presAssocID="{C844B3F2-F5FE-4C67-8FC3-7383A827F377}" presName="sibTrans" presStyleLbl="bgSibTrans2D1" presStyleIdx="3" presStyleCnt="5"/>
      <dgm:spPr/>
    </dgm:pt>
    <dgm:pt modelId="{1541D887-CA0A-4CB7-B72D-B03169197E35}" type="pres">
      <dgm:prSet presAssocID="{DB9DC513-FBDE-4D41-8B8F-3526BEEC58C9}" presName="compNode" presStyleCnt="0"/>
      <dgm:spPr/>
    </dgm:pt>
    <dgm:pt modelId="{AF3B849E-66FA-4CC5-A515-7C3DC0D5A95B}" type="pres">
      <dgm:prSet presAssocID="{DB9DC513-FBDE-4D41-8B8F-3526BEEC58C9}" presName="dummyConnPt" presStyleCnt="0"/>
      <dgm:spPr/>
    </dgm:pt>
    <dgm:pt modelId="{8584189E-7B7E-4B60-8E07-AE96D7FC760F}" type="pres">
      <dgm:prSet presAssocID="{DB9DC513-FBDE-4D41-8B8F-3526BEEC58C9}" presName="node" presStyleLbl="node1" presStyleIdx="4" presStyleCnt="6" custScaleX="19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843D6-E4E4-422D-8BD9-5F22414C5E66}" type="pres">
      <dgm:prSet presAssocID="{A33F41D6-C039-42EE-A9BB-5648F462FE5B}" presName="sibTrans" presStyleLbl="bgSibTrans2D1" presStyleIdx="4" presStyleCnt="5"/>
      <dgm:spPr/>
    </dgm:pt>
    <dgm:pt modelId="{045888A4-EA55-4D92-B9E1-E275754FB9DA}" type="pres">
      <dgm:prSet presAssocID="{612EB6AA-4B02-4A86-8930-840B3F258F76}" presName="compNode" presStyleCnt="0"/>
      <dgm:spPr/>
    </dgm:pt>
    <dgm:pt modelId="{DB12840B-4CEB-46EE-A083-5B4D3D3CD3CD}" type="pres">
      <dgm:prSet presAssocID="{612EB6AA-4B02-4A86-8930-840B3F258F76}" presName="dummyConnPt" presStyleCnt="0"/>
      <dgm:spPr/>
    </dgm:pt>
    <dgm:pt modelId="{90119EF3-7825-42DD-B04E-D0497D97D8D3}" type="pres">
      <dgm:prSet presAssocID="{612EB6AA-4B02-4A86-8930-840B3F258F76}" presName="node" presStyleLbl="node1" presStyleIdx="5" presStyleCnt="6" custScaleX="19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4A207-AC04-4C14-9543-612878C1FDD3}" type="presOf" srcId="{2FF93928-05D7-4EA8-ABAF-554BFD809921}" destId="{AF63AC04-05D4-48CF-8219-CF4D9F77C31E}" srcOrd="0" destOrd="0" presId="urn:microsoft.com/office/officeart/2005/8/layout/bProcess4"/>
    <dgm:cxn modelId="{C82F6CD0-7C2F-4BD3-B9C9-C79D469AC931}" type="presOf" srcId="{DB9DC513-FBDE-4D41-8B8F-3526BEEC58C9}" destId="{8584189E-7B7E-4B60-8E07-AE96D7FC760F}" srcOrd="0" destOrd="0" presId="urn:microsoft.com/office/officeart/2005/8/layout/bProcess4"/>
    <dgm:cxn modelId="{05542F7D-918D-4D25-8EA7-DAC96C028FEB}" srcId="{A0C95227-D433-429A-ABF3-BB631029889F}" destId="{612EB6AA-4B02-4A86-8930-840B3F258F76}" srcOrd="5" destOrd="0" parTransId="{868D686A-C0BE-47B3-9AD9-EFDF89F65347}" sibTransId="{B147A2E5-A32D-431C-972C-69EF6CA000CE}"/>
    <dgm:cxn modelId="{F749A614-3A29-49C9-B178-180328EC13DF}" type="presOf" srcId="{B9A897F9-7A4D-43D0-B396-15688C8CC1C4}" destId="{8FC2F925-A228-493A-A1E5-582AC628A840}" srcOrd="0" destOrd="0" presId="urn:microsoft.com/office/officeart/2005/8/layout/bProcess4"/>
    <dgm:cxn modelId="{811802F7-8423-4944-BAFA-4C1004669C81}" type="presOf" srcId="{3285637A-D9E2-4675-96B3-62AAB033137E}" destId="{AF16E768-F894-4346-88EB-BD1FF2EC52F1}" srcOrd="0" destOrd="0" presId="urn:microsoft.com/office/officeart/2005/8/layout/bProcess4"/>
    <dgm:cxn modelId="{253A6D78-0DE4-4DA1-9A2C-147277A0202B}" type="presOf" srcId="{1A72E9C5-42E5-4E60-AD0C-7F776ACEDF4C}" destId="{5BDA78F4-AAC2-4E31-9542-B977949099D2}" srcOrd="0" destOrd="0" presId="urn:microsoft.com/office/officeart/2005/8/layout/bProcess4"/>
    <dgm:cxn modelId="{16CC9A17-F422-47BA-9E7B-B41E77E82D6D}" type="presOf" srcId="{E5DE6178-C49B-435C-9872-0E321E18F5DB}" destId="{5A54EB72-B896-42F1-BF59-5E92A0AAE0E3}" srcOrd="0" destOrd="0" presId="urn:microsoft.com/office/officeart/2005/8/layout/bProcess4"/>
    <dgm:cxn modelId="{DB3F6005-6038-432F-A565-9E8CEA81CCC8}" srcId="{A0C95227-D433-429A-ABF3-BB631029889F}" destId="{1A72E9C5-42E5-4E60-AD0C-7F776ACEDF4C}" srcOrd="2" destOrd="0" parTransId="{9E2C6687-B0BF-4BFB-B722-5B09F8F6E641}" sibTransId="{423A39CD-BB41-415E-9E00-CED322026663}"/>
    <dgm:cxn modelId="{02F855E1-4368-4FFD-923D-29B4832D0B78}" type="presOf" srcId="{612EB6AA-4B02-4A86-8930-840B3F258F76}" destId="{90119EF3-7825-42DD-B04E-D0497D97D8D3}" srcOrd="0" destOrd="0" presId="urn:microsoft.com/office/officeart/2005/8/layout/bProcess4"/>
    <dgm:cxn modelId="{FC0C5D14-3799-4335-B80B-74111713FD41}" srcId="{A0C95227-D433-429A-ABF3-BB631029889F}" destId="{E5DE6178-C49B-435C-9872-0E321E18F5DB}" srcOrd="1" destOrd="0" parTransId="{1EAF0EF1-5FA8-4D47-A513-E7215AFBBA73}" sibTransId="{2FF93928-05D7-4EA8-ABAF-554BFD809921}"/>
    <dgm:cxn modelId="{3ACA62D7-15E6-4401-9B38-E5888B2E4CB8}" type="presOf" srcId="{A0C95227-D433-429A-ABF3-BB631029889F}" destId="{0417B06E-CF1A-4657-8E8D-629979A9720D}" srcOrd="0" destOrd="0" presId="urn:microsoft.com/office/officeart/2005/8/layout/bProcess4"/>
    <dgm:cxn modelId="{720C7B35-B96F-4EFC-82FF-5DC17CA2250F}" type="presOf" srcId="{423A39CD-BB41-415E-9E00-CED322026663}" destId="{3C73F129-41D8-4F97-B749-F99466C138F1}" srcOrd="0" destOrd="0" presId="urn:microsoft.com/office/officeart/2005/8/layout/bProcess4"/>
    <dgm:cxn modelId="{1811E80B-A799-4293-9C58-BCC84250ED15}" type="presOf" srcId="{C844B3F2-F5FE-4C67-8FC3-7383A827F377}" destId="{C2E21171-2B7B-4EFD-861F-EBA82A4F51D2}" srcOrd="0" destOrd="0" presId="urn:microsoft.com/office/officeart/2005/8/layout/bProcess4"/>
    <dgm:cxn modelId="{58422AF3-8EEC-4A8F-A99B-D67FA423642F}" srcId="{A0C95227-D433-429A-ABF3-BB631029889F}" destId="{E47C21F1-5913-460D-A958-F7D7DF03A90C}" srcOrd="3" destOrd="0" parTransId="{40B843E7-95CA-43AE-9378-0E77246A85AD}" sibTransId="{C844B3F2-F5FE-4C67-8FC3-7383A827F377}"/>
    <dgm:cxn modelId="{50DB2427-4FCA-46DA-8D34-7DC33FBB4869}" srcId="{A0C95227-D433-429A-ABF3-BB631029889F}" destId="{3285637A-D9E2-4675-96B3-62AAB033137E}" srcOrd="0" destOrd="0" parTransId="{C55A9221-F6E5-4FAF-8F5B-421E180FA760}" sibTransId="{B9A897F9-7A4D-43D0-B396-15688C8CC1C4}"/>
    <dgm:cxn modelId="{6FC1C5FF-92A6-4303-8847-5FBA7EA5171F}" srcId="{A0C95227-D433-429A-ABF3-BB631029889F}" destId="{DB9DC513-FBDE-4D41-8B8F-3526BEEC58C9}" srcOrd="4" destOrd="0" parTransId="{211ECD0A-DC06-4628-A6EF-E990C3236D11}" sibTransId="{A33F41D6-C039-42EE-A9BB-5648F462FE5B}"/>
    <dgm:cxn modelId="{89154036-23BB-496B-8F3F-C6BE54E06F46}" type="presOf" srcId="{A33F41D6-C039-42EE-A9BB-5648F462FE5B}" destId="{AD9843D6-E4E4-422D-8BD9-5F22414C5E66}" srcOrd="0" destOrd="0" presId="urn:microsoft.com/office/officeart/2005/8/layout/bProcess4"/>
    <dgm:cxn modelId="{32354B69-70D8-49ED-9A98-00B966B2C35B}" type="presOf" srcId="{E47C21F1-5913-460D-A958-F7D7DF03A90C}" destId="{988944B0-03A5-4BCC-8218-E5F97B05BDE8}" srcOrd="0" destOrd="0" presId="urn:microsoft.com/office/officeart/2005/8/layout/bProcess4"/>
    <dgm:cxn modelId="{11C1D13B-F8E3-425B-9106-12BAC896AD26}" type="presParOf" srcId="{0417B06E-CF1A-4657-8E8D-629979A9720D}" destId="{E72EB0AB-DC3E-4236-AA1F-86855803A990}" srcOrd="0" destOrd="0" presId="urn:microsoft.com/office/officeart/2005/8/layout/bProcess4"/>
    <dgm:cxn modelId="{6BC6B0EC-2C47-4E2F-93D1-DD54E13127DB}" type="presParOf" srcId="{E72EB0AB-DC3E-4236-AA1F-86855803A990}" destId="{81AA6E43-6228-4033-8F11-18F716D231F4}" srcOrd="0" destOrd="0" presId="urn:microsoft.com/office/officeart/2005/8/layout/bProcess4"/>
    <dgm:cxn modelId="{183BD4FD-1336-4477-8833-5306B18D36D3}" type="presParOf" srcId="{E72EB0AB-DC3E-4236-AA1F-86855803A990}" destId="{AF16E768-F894-4346-88EB-BD1FF2EC52F1}" srcOrd="1" destOrd="0" presId="urn:microsoft.com/office/officeart/2005/8/layout/bProcess4"/>
    <dgm:cxn modelId="{5AC32682-C9C6-4795-9324-07CC53A923E9}" type="presParOf" srcId="{0417B06E-CF1A-4657-8E8D-629979A9720D}" destId="{8FC2F925-A228-493A-A1E5-582AC628A840}" srcOrd="1" destOrd="0" presId="urn:microsoft.com/office/officeart/2005/8/layout/bProcess4"/>
    <dgm:cxn modelId="{C6D57BFE-931A-42B4-B27C-521E74BFA402}" type="presParOf" srcId="{0417B06E-CF1A-4657-8E8D-629979A9720D}" destId="{2DB2DCAD-6707-4369-9922-F92802475B96}" srcOrd="2" destOrd="0" presId="urn:microsoft.com/office/officeart/2005/8/layout/bProcess4"/>
    <dgm:cxn modelId="{FCCDAEB1-A8B0-41FF-A0E5-620DB0E1B71B}" type="presParOf" srcId="{2DB2DCAD-6707-4369-9922-F92802475B96}" destId="{4FE6A58F-F359-47A7-BC73-9C9A0AD40051}" srcOrd="0" destOrd="0" presId="urn:microsoft.com/office/officeart/2005/8/layout/bProcess4"/>
    <dgm:cxn modelId="{F3787C6B-97E5-40EA-B8A5-57913BF23C50}" type="presParOf" srcId="{2DB2DCAD-6707-4369-9922-F92802475B96}" destId="{5A54EB72-B896-42F1-BF59-5E92A0AAE0E3}" srcOrd="1" destOrd="0" presId="urn:microsoft.com/office/officeart/2005/8/layout/bProcess4"/>
    <dgm:cxn modelId="{A4C3FA0A-D099-4415-A25E-E2CA3A60A8C6}" type="presParOf" srcId="{0417B06E-CF1A-4657-8E8D-629979A9720D}" destId="{AF63AC04-05D4-48CF-8219-CF4D9F77C31E}" srcOrd="3" destOrd="0" presId="urn:microsoft.com/office/officeart/2005/8/layout/bProcess4"/>
    <dgm:cxn modelId="{06EB6C9F-B7E2-40E0-AA21-90CD89285361}" type="presParOf" srcId="{0417B06E-CF1A-4657-8E8D-629979A9720D}" destId="{8AE2ED32-2887-4C84-AC5C-78E69B787A91}" srcOrd="4" destOrd="0" presId="urn:microsoft.com/office/officeart/2005/8/layout/bProcess4"/>
    <dgm:cxn modelId="{BEC807C0-1CD4-4468-9446-F1F5BE6C8EA5}" type="presParOf" srcId="{8AE2ED32-2887-4C84-AC5C-78E69B787A91}" destId="{032B87E4-76F0-445B-B2AC-808482A6A122}" srcOrd="0" destOrd="0" presId="urn:microsoft.com/office/officeart/2005/8/layout/bProcess4"/>
    <dgm:cxn modelId="{FBB9DD2D-02FD-4CCE-9F95-48DB2EE08909}" type="presParOf" srcId="{8AE2ED32-2887-4C84-AC5C-78E69B787A91}" destId="{5BDA78F4-AAC2-4E31-9542-B977949099D2}" srcOrd="1" destOrd="0" presId="urn:microsoft.com/office/officeart/2005/8/layout/bProcess4"/>
    <dgm:cxn modelId="{C87043CF-0B3F-4EEB-B700-0117CFEA6E8B}" type="presParOf" srcId="{0417B06E-CF1A-4657-8E8D-629979A9720D}" destId="{3C73F129-41D8-4F97-B749-F99466C138F1}" srcOrd="5" destOrd="0" presId="urn:microsoft.com/office/officeart/2005/8/layout/bProcess4"/>
    <dgm:cxn modelId="{78815A0A-3EAE-44DE-A5F7-5B41B56096B8}" type="presParOf" srcId="{0417B06E-CF1A-4657-8E8D-629979A9720D}" destId="{CCF07011-044D-4A41-A6B2-4E595E967660}" srcOrd="6" destOrd="0" presId="urn:microsoft.com/office/officeart/2005/8/layout/bProcess4"/>
    <dgm:cxn modelId="{11131C9D-8A58-4A79-8C4F-6E689C85D374}" type="presParOf" srcId="{CCF07011-044D-4A41-A6B2-4E595E967660}" destId="{B4CB9A41-6A7E-4351-9C03-FFDA47010D20}" srcOrd="0" destOrd="0" presId="urn:microsoft.com/office/officeart/2005/8/layout/bProcess4"/>
    <dgm:cxn modelId="{BD2AC973-2EB9-4C1F-B402-AC666D7C7C12}" type="presParOf" srcId="{CCF07011-044D-4A41-A6B2-4E595E967660}" destId="{988944B0-03A5-4BCC-8218-E5F97B05BDE8}" srcOrd="1" destOrd="0" presId="urn:microsoft.com/office/officeart/2005/8/layout/bProcess4"/>
    <dgm:cxn modelId="{7FCC8D74-60A7-4822-A033-843BC2C0AABB}" type="presParOf" srcId="{0417B06E-CF1A-4657-8E8D-629979A9720D}" destId="{C2E21171-2B7B-4EFD-861F-EBA82A4F51D2}" srcOrd="7" destOrd="0" presId="urn:microsoft.com/office/officeart/2005/8/layout/bProcess4"/>
    <dgm:cxn modelId="{DC45F8E5-2BA3-4CAB-892C-7B27B7983EEA}" type="presParOf" srcId="{0417B06E-CF1A-4657-8E8D-629979A9720D}" destId="{1541D887-CA0A-4CB7-B72D-B03169197E35}" srcOrd="8" destOrd="0" presId="urn:microsoft.com/office/officeart/2005/8/layout/bProcess4"/>
    <dgm:cxn modelId="{05B53421-90D8-4E3F-9EE2-459F55E7ED38}" type="presParOf" srcId="{1541D887-CA0A-4CB7-B72D-B03169197E35}" destId="{AF3B849E-66FA-4CC5-A515-7C3DC0D5A95B}" srcOrd="0" destOrd="0" presId="urn:microsoft.com/office/officeart/2005/8/layout/bProcess4"/>
    <dgm:cxn modelId="{2FA09BBF-DF1D-40B3-8CBA-FE0A786EA3B9}" type="presParOf" srcId="{1541D887-CA0A-4CB7-B72D-B03169197E35}" destId="{8584189E-7B7E-4B60-8E07-AE96D7FC760F}" srcOrd="1" destOrd="0" presId="urn:microsoft.com/office/officeart/2005/8/layout/bProcess4"/>
    <dgm:cxn modelId="{68C04775-469E-45AB-8EC7-9272451E6A76}" type="presParOf" srcId="{0417B06E-CF1A-4657-8E8D-629979A9720D}" destId="{AD9843D6-E4E4-422D-8BD9-5F22414C5E66}" srcOrd="9" destOrd="0" presId="urn:microsoft.com/office/officeart/2005/8/layout/bProcess4"/>
    <dgm:cxn modelId="{328C68BC-BFB0-4660-B59C-44DB0C6B4718}" type="presParOf" srcId="{0417B06E-CF1A-4657-8E8D-629979A9720D}" destId="{045888A4-EA55-4D92-B9E1-E275754FB9DA}" srcOrd="10" destOrd="0" presId="urn:microsoft.com/office/officeart/2005/8/layout/bProcess4"/>
    <dgm:cxn modelId="{0E6A111D-288C-4256-8637-6105CDE9A1CD}" type="presParOf" srcId="{045888A4-EA55-4D92-B9E1-E275754FB9DA}" destId="{DB12840B-4CEB-46EE-A083-5B4D3D3CD3CD}" srcOrd="0" destOrd="0" presId="urn:microsoft.com/office/officeart/2005/8/layout/bProcess4"/>
    <dgm:cxn modelId="{1550EF66-86A8-4026-8140-8250AA64815B}" type="presParOf" srcId="{045888A4-EA55-4D92-B9E1-E275754FB9DA}" destId="{90119EF3-7825-42DD-B04E-D0497D97D8D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9CB58C-56C1-4FC8-B829-E49EB8176271}" type="doc">
      <dgm:prSet loTypeId="urn:microsoft.com/office/officeart/2005/8/layout/vList2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F2E60A8-1A72-4F5B-AD85-2EED3B8F6B33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Системная работа по непрерывному развитию профессионального мастерства работников системы образования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673AC2C2-CBA5-491C-815D-DD7CB1CE1D48}" type="parTrans" cxnId="{B2622047-0207-485C-8624-35DE656882B8}">
      <dgm:prSet/>
      <dgm:spPr/>
      <dgm:t>
        <a:bodyPr/>
        <a:lstStyle/>
        <a:p>
          <a:endParaRPr lang="ru-RU"/>
        </a:p>
      </dgm:t>
    </dgm:pt>
    <dgm:pt modelId="{588A994C-0B58-4C15-9014-E818E64D6B3B}" type="sibTrans" cxnId="{B2622047-0207-485C-8624-35DE656882B8}">
      <dgm:prSet/>
      <dgm:spPr/>
      <dgm:t>
        <a:bodyPr/>
        <a:lstStyle/>
        <a:p>
          <a:endParaRPr lang="ru-RU"/>
        </a:p>
      </dgm:t>
    </dgm:pt>
    <dgm:pt modelId="{5A40E0F1-B814-41EA-A129-8DF7690A4939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Использование в ОУ современных методов обучения и воспитания, образовательных технологий в деятельности по повышению качества образовательных результатов обучающихся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088F8612-6BEA-4E09-A44D-932948CD40BB}" type="parTrans" cxnId="{13C14D8F-E8B6-49D9-8FF3-EF680A156593}">
      <dgm:prSet/>
      <dgm:spPr/>
      <dgm:t>
        <a:bodyPr/>
        <a:lstStyle/>
        <a:p>
          <a:endParaRPr lang="ru-RU"/>
        </a:p>
      </dgm:t>
    </dgm:pt>
    <dgm:pt modelId="{6D452762-C41B-4427-A546-CF3CEBC081E8}" type="sibTrans" cxnId="{13C14D8F-E8B6-49D9-8FF3-EF680A156593}">
      <dgm:prSet/>
      <dgm:spPr/>
      <dgm:t>
        <a:bodyPr/>
        <a:lstStyle/>
        <a:p>
          <a:endParaRPr lang="ru-RU"/>
        </a:p>
      </dgm:t>
    </dgm:pt>
    <dgm:pt modelId="{6A9BA569-492D-4060-B070-D20DA25FC39F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Результативная деятельность районных методических формирований педагогов и участие педагогических и руководящих работников в работе регионального учебно-методического объединения, дискуссионных площадок и других мероприятий различного уровня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C705E35B-F242-4560-A830-935565214D53}" type="parTrans" cxnId="{1240AB3E-38F0-406B-BAEE-2B7B9A4FD8D4}">
      <dgm:prSet/>
      <dgm:spPr/>
      <dgm:t>
        <a:bodyPr/>
        <a:lstStyle/>
        <a:p>
          <a:endParaRPr lang="ru-RU"/>
        </a:p>
      </dgm:t>
    </dgm:pt>
    <dgm:pt modelId="{3EAB1E13-FDD0-45E4-A0EA-6AFA572A9193}" type="sibTrans" cxnId="{1240AB3E-38F0-406B-BAEE-2B7B9A4FD8D4}">
      <dgm:prSet/>
      <dgm:spPr/>
      <dgm:t>
        <a:bodyPr/>
        <a:lstStyle/>
        <a:p>
          <a:endParaRPr lang="ru-RU"/>
        </a:p>
      </dgm:t>
    </dgm:pt>
    <dgm:pt modelId="{4ADD0AFB-2397-42BC-A511-FDBB956F4CC0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Проведение заседания Коллегии Комитета по образованию МО «Дорогобужский район» по теме «Обеспечение преемственности   между уровнями общего образования как условие получение нового образовательного результата в рамках реализации ФГОС»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68A4666E-2FC0-4A66-9B71-C6922B3FAB79}" type="parTrans" cxnId="{4012C1FF-7B12-4079-8381-05E01A510CAE}">
      <dgm:prSet/>
      <dgm:spPr/>
      <dgm:t>
        <a:bodyPr/>
        <a:lstStyle/>
        <a:p>
          <a:endParaRPr lang="ru-RU"/>
        </a:p>
      </dgm:t>
    </dgm:pt>
    <dgm:pt modelId="{0451F5F3-EAAC-4D84-B90A-AF2876890DCE}" type="sibTrans" cxnId="{4012C1FF-7B12-4079-8381-05E01A510CAE}">
      <dgm:prSet/>
      <dgm:spPr/>
      <dgm:t>
        <a:bodyPr/>
        <a:lstStyle/>
        <a:p>
          <a:endParaRPr lang="ru-RU"/>
        </a:p>
      </dgm:t>
    </dgm:pt>
    <dgm:pt modelId="{88EE7D1A-02B1-4BE9-8E6A-B4340D960E5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Проведение методических семинаров: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159B3566-CC30-4DE6-B6B3-E8CB084FD2A3}" type="parTrans" cxnId="{638C9DB1-8745-48B8-9C8E-94C08B73CE71}">
      <dgm:prSet/>
      <dgm:spPr/>
      <dgm:t>
        <a:bodyPr/>
        <a:lstStyle/>
        <a:p>
          <a:endParaRPr lang="ru-RU"/>
        </a:p>
      </dgm:t>
    </dgm:pt>
    <dgm:pt modelId="{5DE7EC9E-B716-4DF5-ADAC-F25F1A789D33}" type="sibTrans" cxnId="{638C9DB1-8745-48B8-9C8E-94C08B73CE71}">
      <dgm:prSet/>
      <dgm:spPr/>
      <dgm:t>
        <a:bodyPr/>
        <a:lstStyle/>
        <a:p>
          <a:endParaRPr lang="ru-RU"/>
        </a:p>
      </dgm:t>
    </dgm:pt>
    <dgm:pt modelId="{C4EFAD35-D79E-45CD-ADD7-E6327D83EE6E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«Современные подходы к повышению качества школьного образования»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DF343D18-2ADC-47D4-B64C-5044EBA54691}" type="parTrans" cxnId="{66AE0DB4-9029-4079-A31C-8CE560161C9B}">
      <dgm:prSet/>
      <dgm:spPr/>
      <dgm:t>
        <a:bodyPr/>
        <a:lstStyle/>
        <a:p>
          <a:endParaRPr lang="ru-RU"/>
        </a:p>
      </dgm:t>
    </dgm:pt>
    <dgm:pt modelId="{9FD5DC04-4589-4F1C-B7A6-7C85D7C4C110}" type="sibTrans" cxnId="{66AE0DB4-9029-4079-A31C-8CE560161C9B}">
      <dgm:prSet/>
      <dgm:spPr/>
      <dgm:t>
        <a:bodyPr/>
        <a:lstStyle/>
        <a:p>
          <a:endParaRPr lang="ru-RU"/>
        </a:p>
      </dgm:t>
    </dgm:pt>
    <dgm:pt modelId="{6E2816B5-FE95-4167-9FAB-BECFF06DD81A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«Система работы школы по повышению качества образовательных результатов обучающихся»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566EC19C-AFCC-4891-9623-86A4E313F4EF}" type="parTrans" cxnId="{8E570B7D-DA65-4AF6-BC2E-9A849882571A}">
      <dgm:prSet/>
      <dgm:spPr/>
      <dgm:t>
        <a:bodyPr/>
        <a:lstStyle/>
        <a:p>
          <a:endParaRPr lang="ru-RU"/>
        </a:p>
      </dgm:t>
    </dgm:pt>
    <dgm:pt modelId="{0B4DA18D-A31F-4F1F-A8CC-DAB9A1371103}" type="sibTrans" cxnId="{8E570B7D-DA65-4AF6-BC2E-9A849882571A}">
      <dgm:prSet/>
      <dgm:spPr/>
      <dgm:t>
        <a:bodyPr/>
        <a:lstStyle/>
        <a:p>
          <a:endParaRPr lang="ru-RU"/>
        </a:p>
      </dgm:t>
    </dgm:pt>
    <dgm:pt modelId="{01D26C3A-831B-42AE-9859-57D0B2F54DE2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«Формирование компетенций педагогов и обучающихся как средство повышения качества образования»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B645E76C-1303-498A-A4E1-6528DFD4C588}" type="parTrans" cxnId="{3BAFE2A0-B2AA-49DE-AAE4-6B171D05C724}">
      <dgm:prSet/>
      <dgm:spPr/>
      <dgm:t>
        <a:bodyPr/>
        <a:lstStyle/>
        <a:p>
          <a:endParaRPr lang="ru-RU"/>
        </a:p>
      </dgm:t>
    </dgm:pt>
    <dgm:pt modelId="{EBAD3720-52CC-446A-9F26-0F93CAF2FF82}" type="sibTrans" cxnId="{3BAFE2A0-B2AA-49DE-AAE4-6B171D05C724}">
      <dgm:prSet/>
      <dgm:spPr/>
      <dgm:t>
        <a:bodyPr/>
        <a:lstStyle/>
        <a:p>
          <a:endParaRPr lang="ru-RU"/>
        </a:p>
      </dgm:t>
    </dgm:pt>
    <dgm:pt modelId="{26125E95-7783-402B-9BE9-C64EC7FC8A5D}" type="pres">
      <dgm:prSet presAssocID="{199CB58C-56C1-4FC8-B829-E49EB8176271}" presName="linear" presStyleCnt="0">
        <dgm:presLayoutVars>
          <dgm:animLvl val="lvl"/>
          <dgm:resizeHandles val="exact"/>
        </dgm:presLayoutVars>
      </dgm:prSet>
      <dgm:spPr/>
    </dgm:pt>
    <dgm:pt modelId="{A794D530-65D1-4FE2-97B3-F394E0843D80}" type="pres">
      <dgm:prSet presAssocID="{2F2E60A8-1A72-4F5B-AD85-2EED3B8F6B3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CD9AA-911D-4B01-AF4E-043EFE152693}" type="pres">
      <dgm:prSet presAssocID="{588A994C-0B58-4C15-9014-E818E64D6B3B}" presName="spacer" presStyleCnt="0"/>
      <dgm:spPr/>
    </dgm:pt>
    <dgm:pt modelId="{790B4038-1993-40A1-9C2E-F6262FA0B2F4}" type="pres">
      <dgm:prSet presAssocID="{5A40E0F1-B814-41EA-A129-8DF7690A493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2539-28F2-48DF-A242-B2BDD90AEA63}" type="pres">
      <dgm:prSet presAssocID="{6D452762-C41B-4427-A546-CF3CEBC081E8}" presName="spacer" presStyleCnt="0"/>
      <dgm:spPr/>
    </dgm:pt>
    <dgm:pt modelId="{99A788C3-D3EA-47F9-92C4-134FC301B8BC}" type="pres">
      <dgm:prSet presAssocID="{6A9BA569-492D-4060-B070-D20DA25FC39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E3736-28FF-42A7-993F-F2DDA3DB886B}" type="pres">
      <dgm:prSet presAssocID="{3EAB1E13-FDD0-45E4-A0EA-6AFA572A9193}" presName="spacer" presStyleCnt="0"/>
      <dgm:spPr/>
    </dgm:pt>
    <dgm:pt modelId="{9E4A6BAE-5FAE-4AF8-AE8B-42B5590BB969}" type="pres">
      <dgm:prSet presAssocID="{4ADD0AFB-2397-42BC-A511-FDBB956F4CC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82A9A-4E29-49A5-A82E-3E804BFDEF5F}" type="pres">
      <dgm:prSet presAssocID="{0451F5F3-EAAC-4D84-B90A-AF2876890DCE}" presName="spacer" presStyleCnt="0"/>
      <dgm:spPr/>
    </dgm:pt>
    <dgm:pt modelId="{D457F643-2898-43AE-9266-621EDEBF74AF}" type="pres">
      <dgm:prSet presAssocID="{88EE7D1A-02B1-4BE9-8E6A-B4340D960E5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E38183F-FF93-4176-B939-A07F35CCE3E4}" type="pres">
      <dgm:prSet presAssocID="{5DE7EC9E-B716-4DF5-ADAC-F25F1A789D33}" presName="spacer" presStyleCnt="0"/>
      <dgm:spPr/>
    </dgm:pt>
    <dgm:pt modelId="{FCCE6812-69BF-46A7-8D23-21C5F345317E}" type="pres">
      <dgm:prSet presAssocID="{C4EFAD35-D79E-45CD-ADD7-E6327D83EE6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FE1C8-1BDF-4D33-8695-45F711C4D98A}" type="pres">
      <dgm:prSet presAssocID="{9FD5DC04-4589-4F1C-B7A6-7C85D7C4C110}" presName="spacer" presStyleCnt="0"/>
      <dgm:spPr/>
    </dgm:pt>
    <dgm:pt modelId="{5418650C-7106-4E0B-8BE1-31C99BEEF4EB}" type="pres">
      <dgm:prSet presAssocID="{6E2816B5-FE95-4167-9FAB-BECFF06DD81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5CAD5-8C2B-4A02-8CF6-7BE54161A8D9}" type="pres">
      <dgm:prSet presAssocID="{0B4DA18D-A31F-4F1F-A8CC-DAB9A1371103}" presName="spacer" presStyleCnt="0"/>
      <dgm:spPr/>
    </dgm:pt>
    <dgm:pt modelId="{C3BCEDDC-C409-49B3-8381-C50A0BEEF2C7}" type="pres">
      <dgm:prSet presAssocID="{01D26C3A-831B-42AE-9859-57D0B2F54DE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70B7D-DA65-4AF6-BC2E-9A849882571A}" srcId="{199CB58C-56C1-4FC8-B829-E49EB8176271}" destId="{6E2816B5-FE95-4167-9FAB-BECFF06DD81A}" srcOrd="6" destOrd="0" parTransId="{566EC19C-AFCC-4891-9623-86A4E313F4EF}" sibTransId="{0B4DA18D-A31F-4F1F-A8CC-DAB9A1371103}"/>
    <dgm:cxn modelId="{1240AB3E-38F0-406B-BAEE-2B7B9A4FD8D4}" srcId="{199CB58C-56C1-4FC8-B829-E49EB8176271}" destId="{6A9BA569-492D-4060-B070-D20DA25FC39F}" srcOrd="2" destOrd="0" parTransId="{C705E35B-F242-4560-A830-935565214D53}" sibTransId="{3EAB1E13-FDD0-45E4-A0EA-6AFA572A9193}"/>
    <dgm:cxn modelId="{13C14D8F-E8B6-49D9-8FF3-EF680A156593}" srcId="{199CB58C-56C1-4FC8-B829-E49EB8176271}" destId="{5A40E0F1-B814-41EA-A129-8DF7690A4939}" srcOrd="1" destOrd="0" parTransId="{088F8612-6BEA-4E09-A44D-932948CD40BB}" sibTransId="{6D452762-C41B-4427-A546-CF3CEBC081E8}"/>
    <dgm:cxn modelId="{B2622047-0207-485C-8624-35DE656882B8}" srcId="{199CB58C-56C1-4FC8-B829-E49EB8176271}" destId="{2F2E60A8-1A72-4F5B-AD85-2EED3B8F6B33}" srcOrd="0" destOrd="0" parTransId="{673AC2C2-CBA5-491C-815D-DD7CB1CE1D48}" sibTransId="{588A994C-0B58-4C15-9014-E818E64D6B3B}"/>
    <dgm:cxn modelId="{C05342E5-A118-41B2-84B5-C93A09C5ABAA}" type="presOf" srcId="{199CB58C-56C1-4FC8-B829-E49EB8176271}" destId="{26125E95-7783-402B-9BE9-C64EC7FC8A5D}" srcOrd="0" destOrd="0" presId="urn:microsoft.com/office/officeart/2005/8/layout/vList2"/>
    <dgm:cxn modelId="{638C9DB1-8745-48B8-9C8E-94C08B73CE71}" srcId="{199CB58C-56C1-4FC8-B829-E49EB8176271}" destId="{88EE7D1A-02B1-4BE9-8E6A-B4340D960E5A}" srcOrd="4" destOrd="0" parTransId="{159B3566-CC30-4DE6-B6B3-E8CB084FD2A3}" sibTransId="{5DE7EC9E-B716-4DF5-ADAC-F25F1A789D33}"/>
    <dgm:cxn modelId="{3BAFE2A0-B2AA-49DE-AAE4-6B171D05C724}" srcId="{199CB58C-56C1-4FC8-B829-E49EB8176271}" destId="{01D26C3A-831B-42AE-9859-57D0B2F54DE2}" srcOrd="7" destOrd="0" parTransId="{B645E76C-1303-498A-A4E1-6528DFD4C588}" sibTransId="{EBAD3720-52CC-446A-9F26-0F93CAF2FF82}"/>
    <dgm:cxn modelId="{CC13D69E-09EC-46B3-8E93-C70CF1EF9778}" type="presOf" srcId="{01D26C3A-831B-42AE-9859-57D0B2F54DE2}" destId="{C3BCEDDC-C409-49B3-8381-C50A0BEEF2C7}" srcOrd="0" destOrd="0" presId="urn:microsoft.com/office/officeart/2005/8/layout/vList2"/>
    <dgm:cxn modelId="{72321688-924E-45DD-BDF1-40D2FF564D5B}" type="presOf" srcId="{2F2E60A8-1A72-4F5B-AD85-2EED3B8F6B33}" destId="{A794D530-65D1-4FE2-97B3-F394E0843D80}" srcOrd="0" destOrd="0" presId="urn:microsoft.com/office/officeart/2005/8/layout/vList2"/>
    <dgm:cxn modelId="{6FDD8A32-1314-4EFB-8C2F-5B711D5A9409}" type="presOf" srcId="{6E2816B5-FE95-4167-9FAB-BECFF06DD81A}" destId="{5418650C-7106-4E0B-8BE1-31C99BEEF4EB}" srcOrd="0" destOrd="0" presId="urn:microsoft.com/office/officeart/2005/8/layout/vList2"/>
    <dgm:cxn modelId="{4012C1FF-7B12-4079-8381-05E01A510CAE}" srcId="{199CB58C-56C1-4FC8-B829-E49EB8176271}" destId="{4ADD0AFB-2397-42BC-A511-FDBB956F4CC0}" srcOrd="3" destOrd="0" parTransId="{68A4666E-2FC0-4A66-9B71-C6922B3FAB79}" sibTransId="{0451F5F3-EAAC-4D84-B90A-AF2876890DCE}"/>
    <dgm:cxn modelId="{66AE0DB4-9029-4079-A31C-8CE560161C9B}" srcId="{199CB58C-56C1-4FC8-B829-E49EB8176271}" destId="{C4EFAD35-D79E-45CD-ADD7-E6327D83EE6E}" srcOrd="5" destOrd="0" parTransId="{DF343D18-2ADC-47D4-B64C-5044EBA54691}" sibTransId="{9FD5DC04-4589-4F1C-B7A6-7C85D7C4C110}"/>
    <dgm:cxn modelId="{BBE3C317-369F-4AD2-87BD-19420785AE90}" type="presOf" srcId="{4ADD0AFB-2397-42BC-A511-FDBB956F4CC0}" destId="{9E4A6BAE-5FAE-4AF8-AE8B-42B5590BB969}" srcOrd="0" destOrd="0" presId="urn:microsoft.com/office/officeart/2005/8/layout/vList2"/>
    <dgm:cxn modelId="{82F0DA4D-C5DD-402B-998A-011F67E3471F}" type="presOf" srcId="{6A9BA569-492D-4060-B070-D20DA25FC39F}" destId="{99A788C3-D3EA-47F9-92C4-134FC301B8BC}" srcOrd="0" destOrd="0" presId="urn:microsoft.com/office/officeart/2005/8/layout/vList2"/>
    <dgm:cxn modelId="{E6199432-20BA-4ED7-B588-ECFBC2DA09DD}" type="presOf" srcId="{88EE7D1A-02B1-4BE9-8E6A-B4340D960E5A}" destId="{D457F643-2898-43AE-9266-621EDEBF74AF}" srcOrd="0" destOrd="0" presId="urn:microsoft.com/office/officeart/2005/8/layout/vList2"/>
    <dgm:cxn modelId="{3BCF8FB4-B816-4805-B2DD-ADC1098CB651}" type="presOf" srcId="{C4EFAD35-D79E-45CD-ADD7-E6327D83EE6E}" destId="{FCCE6812-69BF-46A7-8D23-21C5F345317E}" srcOrd="0" destOrd="0" presId="urn:microsoft.com/office/officeart/2005/8/layout/vList2"/>
    <dgm:cxn modelId="{F2B1A303-C9CA-4CF5-842F-1FF918C0A444}" type="presOf" srcId="{5A40E0F1-B814-41EA-A129-8DF7690A4939}" destId="{790B4038-1993-40A1-9C2E-F6262FA0B2F4}" srcOrd="0" destOrd="0" presId="urn:microsoft.com/office/officeart/2005/8/layout/vList2"/>
    <dgm:cxn modelId="{82804D60-8C55-4337-B098-CD9BA10B8FCA}" type="presParOf" srcId="{26125E95-7783-402B-9BE9-C64EC7FC8A5D}" destId="{A794D530-65D1-4FE2-97B3-F394E0843D80}" srcOrd="0" destOrd="0" presId="urn:microsoft.com/office/officeart/2005/8/layout/vList2"/>
    <dgm:cxn modelId="{2C8E3E12-9680-4C22-9E4E-1F3A04F7F6AA}" type="presParOf" srcId="{26125E95-7783-402B-9BE9-C64EC7FC8A5D}" destId="{DB6CD9AA-911D-4B01-AF4E-043EFE152693}" srcOrd="1" destOrd="0" presId="urn:microsoft.com/office/officeart/2005/8/layout/vList2"/>
    <dgm:cxn modelId="{3A1D7ECC-F62C-4324-A1B2-163E68D58CDF}" type="presParOf" srcId="{26125E95-7783-402B-9BE9-C64EC7FC8A5D}" destId="{790B4038-1993-40A1-9C2E-F6262FA0B2F4}" srcOrd="2" destOrd="0" presId="urn:microsoft.com/office/officeart/2005/8/layout/vList2"/>
    <dgm:cxn modelId="{018A5F29-80E0-4079-94DF-08E505E91560}" type="presParOf" srcId="{26125E95-7783-402B-9BE9-C64EC7FC8A5D}" destId="{EE642539-28F2-48DF-A242-B2BDD90AEA63}" srcOrd="3" destOrd="0" presId="urn:microsoft.com/office/officeart/2005/8/layout/vList2"/>
    <dgm:cxn modelId="{BE4C604C-7A07-4903-93B7-27E1802FE0D4}" type="presParOf" srcId="{26125E95-7783-402B-9BE9-C64EC7FC8A5D}" destId="{99A788C3-D3EA-47F9-92C4-134FC301B8BC}" srcOrd="4" destOrd="0" presId="urn:microsoft.com/office/officeart/2005/8/layout/vList2"/>
    <dgm:cxn modelId="{EC3460EF-5EB6-498E-BF20-EEA1ACA6A7F3}" type="presParOf" srcId="{26125E95-7783-402B-9BE9-C64EC7FC8A5D}" destId="{5C3E3736-28FF-42A7-993F-F2DDA3DB886B}" srcOrd="5" destOrd="0" presId="urn:microsoft.com/office/officeart/2005/8/layout/vList2"/>
    <dgm:cxn modelId="{00CD5806-2420-437B-8312-010CB7BF21B8}" type="presParOf" srcId="{26125E95-7783-402B-9BE9-C64EC7FC8A5D}" destId="{9E4A6BAE-5FAE-4AF8-AE8B-42B5590BB969}" srcOrd="6" destOrd="0" presId="urn:microsoft.com/office/officeart/2005/8/layout/vList2"/>
    <dgm:cxn modelId="{D8038CF2-C743-4B84-A4D0-00ACC6743D8D}" type="presParOf" srcId="{26125E95-7783-402B-9BE9-C64EC7FC8A5D}" destId="{F4C82A9A-4E29-49A5-A82E-3E804BFDEF5F}" srcOrd="7" destOrd="0" presId="urn:microsoft.com/office/officeart/2005/8/layout/vList2"/>
    <dgm:cxn modelId="{14180F2D-ACAF-48EE-B862-87EADDFB7395}" type="presParOf" srcId="{26125E95-7783-402B-9BE9-C64EC7FC8A5D}" destId="{D457F643-2898-43AE-9266-621EDEBF74AF}" srcOrd="8" destOrd="0" presId="urn:microsoft.com/office/officeart/2005/8/layout/vList2"/>
    <dgm:cxn modelId="{BD621FC2-0162-4CDF-B6AB-52C0F2E83672}" type="presParOf" srcId="{26125E95-7783-402B-9BE9-C64EC7FC8A5D}" destId="{5E38183F-FF93-4176-B939-A07F35CCE3E4}" srcOrd="9" destOrd="0" presId="urn:microsoft.com/office/officeart/2005/8/layout/vList2"/>
    <dgm:cxn modelId="{D6B8213D-B9E1-4FFB-9416-FEA4B1D795A6}" type="presParOf" srcId="{26125E95-7783-402B-9BE9-C64EC7FC8A5D}" destId="{FCCE6812-69BF-46A7-8D23-21C5F345317E}" srcOrd="10" destOrd="0" presId="urn:microsoft.com/office/officeart/2005/8/layout/vList2"/>
    <dgm:cxn modelId="{3CEEEAFD-E46E-4BF3-8AFB-146E09BFFC66}" type="presParOf" srcId="{26125E95-7783-402B-9BE9-C64EC7FC8A5D}" destId="{BFEFE1C8-1BDF-4D33-8695-45F711C4D98A}" srcOrd="11" destOrd="0" presId="urn:microsoft.com/office/officeart/2005/8/layout/vList2"/>
    <dgm:cxn modelId="{50742379-805C-4EDC-8D8D-7703CFFF0382}" type="presParOf" srcId="{26125E95-7783-402B-9BE9-C64EC7FC8A5D}" destId="{5418650C-7106-4E0B-8BE1-31C99BEEF4EB}" srcOrd="12" destOrd="0" presId="urn:microsoft.com/office/officeart/2005/8/layout/vList2"/>
    <dgm:cxn modelId="{92F1AB63-67CF-42A8-BDAA-1883E8E50C72}" type="presParOf" srcId="{26125E95-7783-402B-9BE9-C64EC7FC8A5D}" destId="{5785CAD5-8C2B-4A02-8CF6-7BE54161A8D9}" srcOrd="13" destOrd="0" presId="urn:microsoft.com/office/officeart/2005/8/layout/vList2"/>
    <dgm:cxn modelId="{0657604F-4107-4B5D-A418-84906F766D1C}" type="presParOf" srcId="{26125E95-7783-402B-9BE9-C64EC7FC8A5D}" destId="{C3BCEDDC-C409-49B3-8381-C50A0BEEF2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8717-A0C2-42E0-8ECA-F7358B18A825}">
      <dsp:nvSpPr>
        <dsp:cNvPr id="0" name=""/>
        <dsp:cNvSpPr/>
      </dsp:nvSpPr>
      <dsp:spPr>
        <a:xfrm>
          <a:off x="0" y="1068705"/>
          <a:ext cx="3143249" cy="1885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на муниципальном уровне  результатов по всем видам оценочных процедур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68705"/>
        <a:ext cx="3143249" cy="1885950"/>
      </dsp:txXfrm>
    </dsp:sp>
    <dsp:sp modelId="{FF6FA526-14C9-4EAC-A6DC-D822FF6DDF06}">
      <dsp:nvSpPr>
        <dsp:cNvPr id="0" name=""/>
        <dsp:cNvSpPr/>
      </dsp:nvSpPr>
      <dsp:spPr>
        <a:xfrm>
          <a:off x="3457575" y="1068705"/>
          <a:ext cx="3143249" cy="1885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школ и педагогов «группы риска»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7575" y="1068705"/>
        <a:ext cx="3143249" cy="1885950"/>
      </dsp:txXfrm>
    </dsp:sp>
    <dsp:sp modelId="{E945B3CE-6CD9-4609-927C-50FBE5BA62F0}">
      <dsp:nvSpPr>
        <dsp:cNvPr id="0" name=""/>
        <dsp:cNvSpPr/>
      </dsp:nvSpPr>
      <dsp:spPr>
        <a:xfrm>
          <a:off x="6915149" y="1068705"/>
          <a:ext cx="3143249" cy="1885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сопровождения школ с нестабильными образовательными результатами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5149" y="1068705"/>
        <a:ext cx="3143249" cy="188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9E472-A1B2-4708-BDFA-85B989C65862}">
      <dsp:nvSpPr>
        <dsp:cNvPr id="0" name=""/>
        <dsp:cNvSpPr/>
      </dsp:nvSpPr>
      <dsp:spPr>
        <a:xfrm>
          <a:off x="1" y="1673278"/>
          <a:ext cx="2105218" cy="2105218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сбора данных, анализ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303" y="1981580"/>
        <a:ext cx="1488614" cy="1488614"/>
      </dsp:txXfrm>
    </dsp:sp>
    <dsp:sp modelId="{77885B80-B396-4937-8617-1F14D41F45E6}">
      <dsp:nvSpPr>
        <dsp:cNvPr id="0" name=""/>
        <dsp:cNvSpPr/>
      </dsp:nvSpPr>
      <dsp:spPr>
        <a:xfrm>
          <a:off x="2039326" y="0"/>
          <a:ext cx="2105218" cy="2105218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практических мер по итогам анализа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7628" y="308302"/>
        <a:ext cx="1488614" cy="1488614"/>
      </dsp:txXfrm>
    </dsp:sp>
    <dsp:sp modelId="{BC0B4965-BB63-45B4-92F2-EC077038705A}">
      <dsp:nvSpPr>
        <dsp:cNvPr id="0" name=""/>
        <dsp:cNvSpPr/>
      </dsp:nvSpPr>
      <dsp:spPr>
        <a:xfrm>
          <a:off x="4194922" y="1757234"/>
          <a:ext cx="2105218" cy="2105218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данных мер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3224" y="2065536"/>
        <a:ext cx="1488614" cy="1488614"/>
      </dsp:txXfrm>
    </dsp:sp>
    <dsp:sp modelId="{485AD8FF-4FE9-43B9-BC87-6218E1BB691C}">
      <dsp:nvSpPr>
        <dsp:cNvPr id="0" name=""/>
        <dsp:cNvSpPr/>
      </dsp:nvSpPr>
      <dsp:spPr>
        <a:xfrm>
          <a:off x="6423850" y="44428"/>
          <a:ext cx="2105218" cy="2105218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проведению ВПР-2020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2152" y="352730"/>
        <a:ext cx="1488614" cy="1488614"/>
      </dsp:txXfrm>
    </dsp:sp>
    <dsp:sp modelId="{C6B27625-2AC4-4462-8E5B-A7BF319EE5C5}">
      <dsp:nvSpPr>
        <dsp:cNvPr id="0" name=""/>
        <dsp:cNvSpPr/>
      </dsp:nvSpPr>
      <dsp:spPr>
        <a:xfrm>
          <a:off x="8423443" y="1744366"/>
          <a:ext cx="2105218" cy="1985229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Просветительская работа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1745" y="2035096"/>
        <a:ext cx="1488614" cy="1403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58DAF-8B3A-465E-8F67-4B4489987B4A}">
      <dsp:nvSpPr>
        <dsp:cNvPr id="0" name=""/>
        <dsp:cNvSpPr/>
      </dsp:nvSpPr>
      <dsp:spPr>
        <a:xfrm>
          <a:off x="0" y="1212088"/>
          <a:ext cx="10064817" cy="161611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DC57-4380-4DB0-B05E-1C242572805C}">
      <dsp:nvSpPr>
        <dsp:cNvPr id="0" name=""/>
        <dsp:cNvSpPr/>
      </dsp:nvSpPr>
      <dsp:spPr>
        <a:xfrm>
          <a:off x="2722" y="0"/>
          <a:ext cx="3266659" cy="161611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методики выявления необъективных результатов ВПР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2" y="0"/>
        <a:ext cx="3266659" cy="1616117"/>
      </dsp:txXfrm>
    </dsp:sp>
    <dsp:sp modelId="{8C8A7E01-6EEB-4C95-8DD1-84DD6649DB9F}">
      <dsp:nvSpPr>
        <dsp:cNvPr id="0" name=""/>
        <dsp:cNvSpPr/>
      </dsp:nvSpPr>
      <dsp:spPr>
        <a:xfrm>
          <a:off x="1434037" y="1818132"/>
          <a:ext cx="404029" cy="4040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5C4CB-BF49-4717-BA6E-0AC302EEF4CF}">
      <dsp:nvSpPr>
        <dsp:cNvPr id="0" name=""/>
        <dsp:cNvSpPr/>
      </dsp:nvSpPr>
      <dsp:spPr>
        <a:xfrm>
          <a:off x="3353087" y="2424176"/>
          <a:ext cx="3299606" cy="161611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анализ результатов оценочных процедур совместно с руководителями ОУ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3087" y="2424176"/>
        <a:ext cx="3299606" cy="1616117"/>
      </dsp:txXfrm>
    </dsp:sp>
    <dsp:sp modelId="{DD223AED-6B15-47A8-957D-C9EF8154AC45}">
      <dsp:nvSpPr>
        <dsp:cNvPr id="0" name=""/>
        <dsp:cNvSpPr/>
      </dsp:nvSpPr>
      <dsp:spPr>
        <a:xfrm>
          <a:off x="4800876" y="1818132"/>
          <a:ext cx="404029" cy="4040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3E5EE8-C173-4788-8C31-C69B1A044E52}">
      <dsp:nvSpPr>
        <dsp:cNvPr id="0" name=""/>
        <dsp:cNvSpPr/>
      </dsp:nvSpPr>
      <dsp:spPr>
        <a:xfrm>
          <a:off x="6736399" y="0"/>
          <a:ext cx="2319213" cy="161611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«зоны риска» 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6399" y="0"/>
        <a:ext cx="2319213" cy="1616117"/>
      </dsp:txXfrm>
    </dsp:sp>
    <dsp:sp modelId="{4931D382-47A0-462A-AB09-3D93CD06AD23}">
      <dsp:nvSpPr>
        <dsp:cNvPr id="0" name=""/>
        <dsp:cNvSpPr/>
      </dsp:nvSpPr>
      <dsp:spPr>
        <a:xfrm>
          <a:off x="7693991" y="1818132"/>
          <a:ext cx="404029" cy="4040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F22E5-E7AC-4118-997F-20AD599F046B}">
      <dsp:nvSpPr>
        <dsp:cNvPr id="0" name=""/>
        <dsp:cNvSpPr/>
      </dsp:nvSpPr>
      <dsp:spPr>
        <a:xfrm>
          <a:off x="0" y="1969"/>
          <a:ext cx="10058399" cy="706656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 плана методического сопровождения школ с нестабильными результатами на 2019-2020 годы;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6" y="36465"/>
        <a:ext cx="9989407" cy="637664"/>
      </dsp:txXfrm>
    </dsp:sp>
    <dsp:sp modelId="{8A3918BF-18D5-4528-BC42-E9EDA6F5469D}">
      <dsp:nvSpPr>
        <dsp:cNvPr id="0" name=""/>
        <dsp:cNvSpPr/>
      </dsp:nvSpPr>
      <dsp:spPr>
        <a:xfrm>
          <a:off x="0" y="720789"/>
          <a:ext cx="10058399" cy="706656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собеседования руководителя органа управления образованием с директорами ОУ по итогам государственной итоговой аттестации обучающихся и результатам проведения ВПР;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6" y="755285"/>
        <a:ext cx="9989407" cy="637664"/>
      </dsp:txXfrm>
    </dsp:sp>
    <dsp:sp modelId="{23C8CA27-D127-4E9D-8F21-BEBEB042373A}">
      <dsp:nvSpPr>
        <dsp:cNvPr id="0" name=""/>
        <dsp:cNvSpPr/>
      </dsp:nvSpPr>
      <dsp:spPr>
        <a:xfrm>
          <a:off x="0" y="1439609"/>
          <a:ext cx="10058399" cy="706656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Совещания с руководителями ОУ и их заместителями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6" y="1474105"/>
        <a:ext cx="9989407" cy="637664"/>
      </dsp:txXfrm>
    </dsp:sp>
    <dsp:sp modelId="{D491C4EB-E9D3-4BD1-81C0-B0797ABE5DC5}">
      <dsp:nvSpPr>
        <dsp:cNvPr id="0" name=""/>
        <dsp:cNvSpPr/>
      </dsp:nvSpPr>
      <dsp:spPr>
        <a:xfrm>
          <a:off x="0" y="2158429"/>
          <a:ext cx="10058399" cy="706656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руководителя школы, находящейся в зоне риска в целевых курсах по теме «Управление педагогической деятельностью в условиях перевода школы в эффективный режим работы»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6" y="2192925"/>
        <a:ext cx="9989407" cy="637664"/>
      </dsp:txXfrm>
    </dsp:sp>
    <dsp:sp modelId="{B951FDEC-F1B7-42FA-870D-1E2D30C23C9A}">
      <dsp:nvSpPr>
        <dsp:cNvPr id="0" name=""/>
        <dsp:cNvSpPr/>
      </dsp:nvSpPr>
      <dsp:spPr>
        <a:xfrm>
          <a:off x="0" y="2877249"/>
          <a:ext cx="10058399" cy="706656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коллективы ОУ ознакомлены с материалами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использованию банка оценочных средств для проведения всероссийских проверочных работ от 26 ноября 2019 года, проводимого Федеральным институтом оценки качества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6" y="2911745"/>
        <a:ext cx="9989407" cy="637664"/>
      </dsp:txXfrm>
    </dsp:sp>
    <dsp:sp modelId="{8F20CFF7-F8A1-450A-9DA2-5059D00035C8}">
      <dsp:nvSpPr>
        <dsp:cNvPr id="0" name=""/>
        <dsp:cNvSpPr/>
      </dsp:nvSpPr>
      <dsp:spPr>
        <a:xfrm>
          <a:off x="0" y="3596069"/>
          <a:ext cx="10058399" cy="706656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уровне района проведено совещание с заместителями директора по УВР по теме «Подготовка к ВПР 2020»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6" y="3630565"/>
        <a:ext cx="9989407" cy="637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39745-7336-489F-A2D4-E1E30AA28047}">
      <dsp:nvSpPr>
        <dsp:cNvPr id="0" name=""/>
        <dsp:cNvSpPr/>
      </dsp:nvSpPr>
      <dsp:spPr>
        <a:xfrm>
          <a:off x="0" y="1198"/>
          <a:ext cx="10058399" cy="658289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уровне ОУ рекомендовано и проведено ознакомление педагогических коллективов с образцами и описанием проверочных работ 2020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5" y="33333"/>
        <a:ext cx="9994129" cy="594019"/>
      </dsp:txXfrm>
    </dsp:sp>
    <dsp:sp modelId="{4BCDEC06-9E48-4CE2-8EC2-C5C194881B79}">
      <dsp:nvSpPr>
        <dsp:cNvPr id="0" name=""/>
        <dsp:cNvSpPr/>
      </dsp:nvSpPr>
      <dsp:spPr>
        <a:xfrm>
          <a:off x="0" y="673733"/>
          <a:ext cx="10058399" cy="658289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Организовано участие руководителей и заместителей по УВР всех школ района в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по теме «Признаки необъективных результатов, выявленных в ходе федеральных оценочных процедур: механизмы выявления, устранение. Подготовка к ВПР 2020»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5" y="705868"/>
        <a:ext cx="9994129" cy="594019"/>
      </dsp:txXfrm>
    </dsp:sp>
    <dsp:sp modelId="{4C39AA6C-174E-4F9F-8CF9-D92E019ED6F4}">
      <dsp:nvSpPr>
        <dsp:cNvPr id="0" name=""/>
        <dsp:cNvSpPr/>
      </dsp:nvSpPr>
      <dsp:spPr>
        <a:xfrm>
          <a:off x="0" y="1346268"/>
          <a:ext cx="10058399" cy="658289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Проведены заседания районных методических объединений педагогов и заместителей директоров по УВР, посвященные вопросам объективной оценки качества образовательных достижений обучающихся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5" y="1378403"/>
        <a:ext cx="9994129" cy="594019"/>
      </dsp:txXfrm>
    </dsp:sp>
    <dsp:sp modelId="{A0DDB756-E53E-4F66-8617-AF2CCBC33429}">
      <dsp:nvSpPr>
        <dsp:cNvPr id="0" name=""/>
        <dsp:cNvSpPr/>
      </dsp:nvSpPr>
      <dsp:spPr>
        <a:xfrm>
          <a:off x="0" y="2018802"/>
          <a:ext cx="10058399" cy="658289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Организована работа творческой группы заместителей директоров и педагогов по теме «Повышение качества образования через достижение новых образовательных результатов»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5" y="2050937"/>
        <a:ext cx="9994129" cy="594019"/>
      </dsp:txXfrm>
    </dsp:sp>
    <dsp:sp modelId="{22B6B16C-1D82-4A3C-8561-3927E5100504}">
      <dsp:nvSpPr>
        <dsp:cNvPr id="0" name=""/>
        <dsp:cNvSpPr/>
      </dsp:nvSpPr>
      <dsp:spPr>
        <a:xfrm>
          <a:off x="0" y="2691337"/>
          <a:ext cx="10058399" cy="658289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муниципального банка диагностических материалов по результатам оценочных процедур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5" y="2723472"/>
        <a:ext cx="9994129" cy="594019"/>
      </dsp:txXfrm>
    </dsp:sp>
    <dsp:sp modelId="{489F926A-97C1-402D-91FF-60BB3B205BE0}">
      <dsp:nvSpPr>
        <dsp:cNvPr id="0" name=""/>
        <dsp:cNvSpPr/>
      </dsp:nvSpPr>
      <dsp:spPr>
        <a:xfrm>
          <a:off x="0" y="3363871"/>
          <a:ext cx="10058399" cy="658289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единой системы оценивания на муниципальном уровне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5" y="3396006"/>
        <a:ext cx="9994129" cy="594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2132C-C95A-4113-BCFA-9BBE4CA24675}">
      <dsp:nvSpPr>
        <dsp:cNvPr id="0" name=""/>
        <dsp:cNvSpPr/>
      </dsp:nvSpPr>
      <dsp:spPr>
        <a:xfrm>
          <a:off x="0" y="30239"/>
          <a:ext cx="10058399" cy="1198080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Состоялось совещание с руководителями ОУ по теме «Организация деятельности школ при проведении ВПР-2020», направленное осуществление объективной оценки данного вида работ в соответствии с Порядком их проведения и методическими рекомендациями;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85" y="88724"/>
        <a:ext cx="9941429" cy="1081110"/>
      </dsp:txXfrm>
    </dsp:sp>
    <dsp:sp modelId="{2F24F192-67A7-4831-9632-96AC6F27847C}">
      <dsp:nvSpPr>
        <dsp:cNvPr id="0" name=""/>
        <dsp:cNvSpPr/>
      </dsp:nvSpPr>
      <dsp:spPr>
        <a:xfrm>
          <a:off x="0" y="1412640"/>
          <a:ext cx="10058399" cy="1198080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Издан приказ о проведении ВПР, в котором предусмотрено присутствие общественного наблюдателя, муниципальная перепроверка работ по русскому языку и математике в 4-7 классах в ОУ с признаками необъективных результатов;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85" y="1471125"/>
        <a:ext cx="9941429" cy="1081110"/>
      </dsp:txXfrm>
    </dsp:sp>
    <dsp:sp modelId="{4DF14AEA-F1E4-4D46-A2C2-5BEBCE581F61}">
      <dsp:nvSpPr>
        <dsp:cNvPr id="0" name=""/>
        <dsp:cNvSpPr/>
      </dsp:nvSpPr>
      <dsp:spPr>
        <a:xfrm>
          <a:off x="0" y="2795040"/>
          <a:ext cx="10058399" cy="1198080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официальном сайте муниципального образования «Дорогобужский район» Смоленской области размещены материалы для учителей, обучающихся и их родителей по подготовке к ВПР.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85" y="2853525"/>
        <a:ext cx="9941429" cy="10811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7E4E-7EEC-4BCC-A628-850023AE1446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1BF2A-1301-47DB-921E-F41DFC01C9E9}">
      <dsp:nvSpPr>
        <dsp:cNvPr id="0" name=""/>
        <dsp:cNvSpPr/>
      </dsp:nvSpPr>
      <dsp:spPr>
        <a:xfrm>
          <a:off x="0" y="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проекты</a:t>
          </a:r>
          <a:endParaRPr lang="ru-RU" sz="1800" kern="1200" dirty="0"/>
        </a:p>
      </dsp:txBody>
      <dsp:txXfrm>
        <a:off x="0" y="0"/>
        <a:ext cx="10058399" cy="1005840"/>
      </dsp:txXfrm>
    </dsp:sp>
    <dsp:sp modelId="{D8E4DE7F-D33B-496D-A744-4C7FF5C3DE7A}">
      <dsp:nvSpPr>
        <dsp:cNvPr id="0" name=""/>
        <dsp:cNvSpPr/>
      </dsp:nvSpPr>
      <dsp:spPr>
        <a:xfrm>
          <a:off x="0" y="100584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C0C9D-A30B-46DD-A0CD-3DBC169BD337}">
      <dsp:nvSpPr>
        <dsp:cNvPr id="0" name=""/>
        <dsp:cNvSpPr/>
      </dsp:nvSpPr>
      <dsp:spPr>
        <a:xfrm>
          <a:off x="0" y="100584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«Образовательный центр поддержки и развития муниципальной системы образования»</a:t>
          </a:r>
          <a:endParaRPr lang="ru-RU" sz="1600" kern="1200" dirty="0"/>
        </a:p>
      </dsp:txBody>
      <dsp:txXfrm>
        <a:off x="0" y="1005840"/>
        <a:ext cx="10058399" cy="1005840"/>
      </dsp:txXfrm>
    </dsp:sp>
    <dsp:sp modelId="{E9918594-90A7-4BFA-9D78-FD6EC98C54D4}">
      <dsp:nvSpPr>
        <dsp:cNvPr id="0" name=""/>
        <dsp:cNvSpPr/>
      </dsp:nvSpPr>
      <dsp:spPr>
        <a:xfrm>
          <a:off x="0" y="201168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4A829F-EABF-4315-8858-A333BC16E637}">
      <dsp:nvSpPr>
        <dsp:cNvPr id="0" name=""/>
        <dsp:cNvSpPr/>
      </dsp:nvSpPr>
      <dsp:spPr>
        <a:xfrm>
          <a:off x="0" y="201168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«Развитие сетевого взаимодействия образовательных организаций в оказании психолого-педагогической помощи участникам образовательных отношений на территории муниципального образования «Дорогобужский район» Смоленской области» (заключены договоры между шестью сельскими школами района и Дорогобужским Домом детского творчества, где функционирует психолого-педагогический центр)</a:t>
          </a:r>
          <a:endParaRPr lang="ru-RU" sz="1600" kern="1200" dirty="0"/>
        </a:p>
      </dsp:txBody>
      <dsp:txXfrm>
        <a:off x="0" y="2011680"/>
        <a:ext cx="10058399" cy="1005840"/>
      </dsp:txXfrm>
    </dsp:sp>
    <dsp:sp modelId="{3CC853CE-43D2-46DD-9E34-36D70DA47E6F}">
      <dsp:nvSpPr>
        <dsp:cNvPr id="0" name=""/>
        <dsp:cNvSpPr/>
      </dsp:nvSpPr>
      <dsp:spPr>
        <a:xfrm>
          <a:off x="0" y="301752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FE104E-C581-4679-B603-943C6ECD83D9}">
      <dsp:nvSpPr>
        <dsp:cNvPr id="0" name=""/>
        <dsp:cNvSpPr/>
      </dsp:nvSpPr>
      <dsp:spPr>
        <a:xfrm>
          <a:off x="0" y="3017520"/>
          <a:ext cx="10058399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«Развитие профессиональной компетентности педагогических кадров как фактор повышения образовательных достижений обучающихся в условиях реализации ФГОС» на 2018-2020 годы</a:t>
          </a:r>
          <a:endParaRPr lang="ru-RU" sz="1600" kern="1200" dirty="0"/>
        </a:p>
      </dsp:txBody>
      <dsp:txXfrm>
        <a:off x="0" y="3017520"/>
        <a:ext cx="10058399" cy="1005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2F925-A228-493A-A1E5-582AC628A840}">
      <dsp:nvSpPr>
        <dsp:cNvPr id="0" name=""/>
        <dsp:cNvSpPr/>
      </dsp:nvSpPr>
      <dsp:spPr>
        <a:xfrm rot="5400000">
          <a:off x="1562506" y="939058"/>
          <a:ext cx="1467350" cy="1769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6E768-F894-4346-88EB-BD1FF2EC52F1}">
      <dsp:nvSpPr>
        <dsp:cNvPr id="0" name=""/>
        <dsp:cNvSpPr/>
      </dsp:nvSpPr>
      <dsp:spPr>
        <a:xfrm>
          <a:off x="954325" y="1917"/>
          <a:ext cx="3849599" cy="1179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bg2">
                  <a:lumMod val="10000"/>
                </a:schemeClr>
              </a:solidFill>
            </a:rPr>
            <a:t>проведение   семинаров-практикумов в рамках районного мероприятия «Методический день в общеобразовательном учреждении» :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88868" y="36460"/>
        <a:ext cx="3780513" cy="1110313"/>
      </dsp:txXfrm>
    </dsp:sp>
    <dsp:sp modelId="{AF63AC04-05D4-48CF-8219-CF4D9F77C31E}">
      <dsp:nvSpPr>
        <dsp:cNvPr id="0" name=""/>
        <dsp:cNvSpPr/>
      </dsp:nvSpPr>
      <dsp:spPr>
        <a:xfrm rot="5400000">
          <a:off x="1562506" y="2413308"/>
          <a:ext cx="1467350" cy="176909"/>
        </a:xfrm>
        <a:prstGeom prst="rect">
          <a:avLst/>
        </a:prstGeom>
        <a:solidFill>
          <a:schemeClr val="accent3">
            <a:hueOff val="365030"/>
            <a:satOff val="-6791"/>
            <a:lumOff val="-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4EB72-B896-42F1-BF59-5E92A0AAE0E3}">
      <dsp:nvSpPr>
        <dsp:cNvPr id="0" name=""/>
        <dsp:cNvSpPr/>
      </dsp:nvSpPr>
      <dsp:spPr>
        <a:xfrm>
          <a:off x="954325" y="1476167"/>
          <a:ext cx="3849599" cy="1179399"/>
        </a:xfrm>
        <a:prstGeom prst="roundRect">
          <a:avLst>
            <a:gd name="adj" fmla="val 10000"/>
          </a:avLst>
        </a:prstGeom>
        <a:solidFill>
          <a:schemeClr val="accent3">
            <a:hueOff val="292024"/>
            <a:satOff val="-5433"/>
            <a:lumOff val="-16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декабрь 2019 –  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1"/>
            </a:rPr>
            <a:t>  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семинар «Профессиональная компетентность учителя как условие успешности ученика» в МБОУ Верхнеднепровская СОШ №1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88868" y="1510710"/>
        <a:ext cx="3780513" cy="1110313"/>
      </dsp:txXfrm>
    </dsp:sp>
    <dsp:sp modelId="{3C73F129-41D8-4F97-B749-F99466C138F1}">
      <dsp:nvSpPr>
        <dsp:cNvPr id="0" name=""/>
        <dsp:cNvSpPr/>
      </dsp:nvSpPr>
      <dsp:spPr>
        <a:xfrm>
          <a:off x="2309412" y="3150433"/>
          <a:ext cx="4450027" cy="176909"/>
        </a:xfrm>
        <a:prstGeom prst="rect">
          <a:avLst/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A78F4-AAC2-4E31-9542-B977949099D2}">
      <dsp:nvSpPr>
        <dsp:cNvPr id="0" name=""/>
        <dsp:cNvSpPr/>
      </dsp:nvSpPr>
      <dsp:spPr>
        <a:xfrm>
          <a:off x="954325" y="2950416"/>
          <a:ext cx="3849599" cy="1179399"/>
        </a:xfrm>
        <a:prstGeom prst="roundRect">
          <a:avLst>
            <a:gd name="adj" fmla="val 10000"/>
          </a:avLst>
        </a:prstGeom>
        <a:solidFill>
          <a:schemeClr val="accent3">
            <a:hueOff val="584048"/>
            <a:satOff val="-10866"/>
            <a:lumOff val="-3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февраль 2020  – методический семинар «Авторские приемы современных педагогических технологий как средство формирования компетентности мышления школьников» в МБОУ </a:t>
          </a:r>
          <a:r>
            <a:rPr lang="ru-RU" sz="1200" kern="1200" dirty="0" err="1" smtClean="0">
              <a:solidFill>
                <a:schemeClr val="bg2">
                  <a:lumMod val="10000"/>
                </a:schemeClr>
              </a:solidFill>
            </a:rPr>
            <a:t>Усвятская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 СОШ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88868" y="2984959"/>
        <a:ext cx="3780513" cy="1110313"/>
      </dsp:txXfrm>
    </dsp:sp>
    <dsp:sp modelId="{C2E21171-2B7B-4EFD-861F-EBA82A4F51D2}">
      <dsp:nvSpPr>
        <dsp:cNvPr id="0" name=""/>
        <dsp:cNvSpPr/>
      </dsp:nvSpPr>
      <dsp:spPr>
        <a:xfrm rot="16189081">
          <a:off x="6046432" y="2413308"/>
          <a:ext cx="1474256" cy="176909"/>
        </a:xfrm>
        <a:prstGeom prst="rect">
          <a:avLst/>
        </a:prstGeom>
        <a:solidFill>
          <a:schemeClr val="accent3">
            <a:hueOff val="1095090"/>
            <a:satOff val="-20373"/>
            <a:lumOff val="-61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944B0-03A5-4BCC-8218-E5F97B05BDE8}">
      <dsp:nvSpPr>
        <dsp:cNvPr id="0" name=""/>
        <dsp:cNvSpPr/>
      </dsp:nvSpPr>
      <dsp:spPr>
        <a:xfrm>
          <a:off x="5430815" y="2950416"/>
          <a:ext cx="3849599" cy="1179399"/>
        </a:xfrm>
        <a:prstGeom prst="roundRect">
          <a:avLst>
            <a:gd name="adj" fmla="val 10000"/>
          </a:avLst>
        </a:prstGeom>
        <a:solidFill>
          <a:schemeClr val="accent3">
            <a:hueOff val="876072"/>
            <a:satOff val="-16298"/>
            <a:lumOff val="-4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10000"/>
                </a:schemeClr>
              </a:solidFill>
            </a:rPr>
            <a:t>презентация педагогического опыта по теме «Качество образования и возможности его повышения в современных условиях» в рамках проведения районных методических мероприятий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465358" y="2984959"/>
        <a:ext cx="3780513" cy="1110313"/>
      </dsp:txXfrm>
    </dsp:sp>
    <dsp:sp modelId="{AD9843D6-E4E4-422D-8BD9-5F22414C5E66}">
      <dsp:nvSpPr>
        <dsp:cNvPr id="0" name=""/>
        <dsp:cNvSpPr/>
      </dsp:nvSpPr>
      <dsp:spPr>
        <a:xfrm rot="16200000">
          <a:off x="6060775" y="939058"/>
          <a:ext cx="1467350" cy="176909"/>
        </a:xfrm>
        <a:prstGeom prst="rect">
          <a:avLst/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4189E-7B7E-4B60-8E07-AE96D7FC760F}">
      <dsp:nvSpPr>
        <dsp:cNvPr id="0" name=""/>
        <dsp:cNvSpPr/>
      </dsp:nvSpPr>
      <dsp:spPr>
        <a:xfrm>
          <a:off x="5452594" y="1476167"/>
          <a:ext cx="3849599" cy="1179399"/>
        </a:xfrm>
        <a:prstGeom prst="roundRect">
          <a:avLst>
            <a:gd name="adj" fmla="val 10000"/>
          </a:avLst>
        </a:prstGeom>
        <a:solidFill>
          <a:schemeClr val="accent3">
            <a:hueOff val="1168096"/>
            <a:satOff val="-21731"/>
            <a:lumOff val="-6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2">
                  <a:lumMod val="10000"/>
                </a:schemeClr>
              </a:solidFill>
            </a:rPr>
            <a:t>проведение заседания Коллегии Комитета по образованию МО «Дорогобужский район» по теме «Оценка результатов образовательной деятельности как актуальная проблема современной школы»</a:t>
          </a:r>
          <a:endParaRPr lang="ru-RU" sz="1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487137" y="1510710"/>
        <a:ext cx="3780513" cy="1110313"/>
      </dsp:txXfrm>
    </dsp:sp>
    <dsp:sp modelId="{90119EF3-7825-42DD-B04E-D0497D97D8D3}">
      <dsp:nvSpPr>
        <dsp:cNvPr id="0" name=""/>
        <dsp:cNvSpPr/>
      </dsp:nvSpPr>
      <dsp:spPr>
        <a:xfrm>
          <a:off x="5452594" y="1917"/>
          <a:ext cx="3849599" cy="1179399"/>
        </a:xfrm>
        <a:prstGeom prst="roundRect">
          <a:avLst>
            <a:gd name="adj" fmla="val 10000"/>
          </a:avLst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200" b="1" kern="1200" dirty="0" smtClean="0">
              <a:solidFill>
                <a:schemeClr val="bg2">
                  <a:lumMod val="10000"/>
                </a:schemeClr>
              </a:solidFill>
            </a:rPr>
            <a:t>публикация председателя Комитета по образованию МО «Дорогобужский район» по теме «Развитие профессиональной компетенции педагогических кадров образовательных учреждений» – районная газета «Край Дорогобужский», №3 от 23.01.2020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487137" y="36460"/>
        <a:ext cx="3780513" cy="1110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4D530-65D1-4FE2-97B3-F394E0843D80}">
      <dsp:nvSpPr>
        <dsp:cNvPr id="0" name=""/>
        <dsp:cNvSpPr/>
      </dsp:nvSpPr>
      <dsp:spPr>
        <a:xfrm>
          <a:off x="0" y="1822"/>
          <a:ext cx="10058399" cy="49007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Системная работа по непрерывному развитию профессионального мастерства работников системы образования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25745"/>
        <a:ext cx="10010553" cy="442227"/>
      </dsp:txXfrm>
    </dsp:sp>
    <dsp:sp modelId="{790B4038-1993-40A1-9C2E-F6262FA0B2F4}">
      <dsp:nvSpPr>
        <dsp:cNvPr id="0" name=""/>
        <dsp:cNvSpPr/>
      </dsp:nvSpPr>
      <dsp:spPr>
        <a:xfrm>
          <a:off x="0" y="506057"/>
          <a:ext cx="10058399" cy="490073"/>
        </a:xfrm>
        <a:prstGeom prst="roundRect">
          <a:avLst/>
        </a:prstGeom>
        <a:solidFill>
          <a:schemeClr val="accent1">
            <a:shade val="50000"/>
            <a:hueOff val="101908"/>
            <a:satOff val="-5700"/>
            <a:lumOff val="113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Использование в ОУ современных методов обучения и воспитания, образовательных технологий в деятельности по повышению качества образовательных результатов обучающихся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529980"/>
        <a:ext cx="10010553" cy="442227"/>
      </dsp:txXfrm>
    </dsp:sp>
    <dsp:sp modelId="{99A788C3-D3EA-47F9-92C4-134FC301B8BC}">
      <dsp:nvSpPr>
        <dsp:cNvPr id="0" name=""/>
        <dsp:cNvSpPr/>
      </dsp:nvSpPr>
      <dsp:spPr>
        <a:xfrm>
          <a:off x="0" y="1010291"/>
          <a:ext cx="10058399" cy="490073"/>
        </a:xfrm>
        <a:prstGeom prst="roundRect">
          <a:avLst/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Результативная деятельность районных методических формирований педагогов и участие педагогических и руководящих работников в работе регионального учебно-методического объединения, дискуссионных площадок и других мероприятий различного уровня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1034214"/>
        <a:ext cx="10010553" cy="442227"/>
      </dsp:txXfrm>
    </dsp:sp>
    <dsp:sp modelId="{9E4A6BAE-5FAE-4AF8-AE8B-42B5590BB969}">
      <dsp:nvSpPr>
        <dsp:cNvPr id="0" name=""/>
        <dsp:cNvSpPr/>
      </dsp:nvSpPr>
      <dsp:spPr>
        <a:xfrm>
          <a:off x="0" y="1514525"/>
          <a:ext cx="10058399" cy="490073"/>
        </a:xfrm>
        <a:prstGeom prst="roundRect">
          <a:avLst/>
        </a:prstGeom>
        <a:solidFill>
          <a:schemeClr val="accent1">
            <a:shade val="50000"/>
            <a:hueOff val="305723"/>
            <a:satOff val="-17099"/>
            <a:lumOff val="340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Проведение заседания Коллегии Комитета по образованию МО «Дорогобужский район» по теме «Обеспечение преемственности   между уровнями общего образования как условие получение нового образовательного результата в рамках реализации ФГОС»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1538448"/>
        <a:ext cx="10010553" cy="442227"/>
      </dsp:txXfrm>
    </dsp:sp>
    <dsp:sp modelId="{D457F643-2898-43AE-9266-621EDEBF74AF}">
      <dsp:nvSpPr>
        <dsp:cNvPr id="0" name=""/>
        <dsp:cNvSpPr/>
      </dsp:nvSpPr>
      <dsp:spPr>
        <a:xfrm>
          <a:off x="0" y="2018760"/>
          <a:ext cx="10058399" cy="490073"/>
        </a:xfrm>
        <a:prstGeom prst="roundRect">
          <a:avLst/>
        </a:prstGeom>
        <a:solidFill>
          <a:schemeClr val="accent1">
            <a:shade val="50000"/>
            <a:hueOff val="407631"/>
            <a:satOff val="-22799"/>
            <a:lumOff val="45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Проведение методических семинаров: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2042683"/>
        <a:ext cx="10010553" cy="442227"/>
      </dsp:txXfrm>
    </dsp:sp>
    <dsp:sp modelId="{FCCE6812-69BF-46A7-8D23-21C5F345317E}">
      <dsp:nvSpPr>
        <dsp:cNvPr id="0" name=""/>
        <dsp:cNvSpPr/>
      </dsp:nvSpPr>
      <dsp:spPr>
        <a:xfrm>
          <a:off x="0" y="2522994"/>
          <a:ext cx="10058399" cy="490073"/>
        </a:xfrm>
        <a:prstGeom prst="roundRect">
          <a:avLst/>
        </a:prstGeom>
        <a:solidFill>
          <a:schemeClr val="accent1">
            <a:shade val="50000"/>
            <a:hueOff val="305723"/>
            <a:satOff val="-17099"/>
            <a:lumOff val="340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«Современные подходы к повышению качества школьного образования»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2546917"/>
        <a:ext cx="10010553" cy="442227"/>
      </dsp:txXfrm>
    </dsp:sp>
    <dsp:sp modelId="{5418650C-7106-4E0B-8BE1-31C99BEEF4EB}">
      <dsp:nvSpPr>
        <dsp:cNvPr id="0" name=""/>
        <dsp:cNvSpPr/>
      </dsp:nvSpPr>
      <dsp:spPr>
        <a:xfrm>
          <a:off x="0" y="3027229"/>
          <a:ext cx="10058399" cy="490073"/>
        </a:xfrm>
        <a:prstGeom prst="roundRect">
          <a:avLst/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«Система работы школы по повышению качества образовательных результатов обучающихся»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3051152"/>
        <a:ext cx="10010553" cy="442227"/>
      </dsp:txXfrm>
    </dsp:sp>
    <dsp:sp modelId="{C3BCEDDC-C409-49B3-8381-C50A0BEEF2C7}">
      <dsp:nvSpPr>
        <dsp:cNvPr id="0" name=""/>
        <dsp:cNvSpPr/>
      </dsp:nvSpPr>
      <dsp:spPr>
        <a:xfrm>
          <a:off x="0" y="3531463"/>
          <a:ext cx="10058399" cy="490073"/>
        </a:xfrm>
        <a:prstGeom prst="roundRect">
          <a:avLst/>
        </a:prstGeom>
        <a:solidFill>
          <a:schemeClr val="accent1">
            <a:shade val="50000"/>
            <a:hueOff val="101908"/>
            <a:satOff val="-5700"/>
            <a:lumOff val="113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«Формирование компетенций педагогов и обучающихся как средство повышения качества образования»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" y="3555386"/>
        <a:ext cx="10010553" cy="442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8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4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6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6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7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9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6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3529" y="711451"/>
            <a:ext cx="10058400" cy="3566160"/>
          </a:xfrm>
        </p:spPr>
        <p:txBody>
          <a:bodyPr>
            <a:normAutofit fontScale="90000"/>
          </a:bodyPr>
          <a:lstStyle/>
          <a:p>
            <a:pPr lvl="0" indent="450850" algn="ctr" fontAlgn="base">
              <a:spcAft>
                <a:spcPct val="0"/>
              </a:spcAft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Меры муниципальной системы образования по повышению объективности оценки образовательных результатов ВПР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501" y="5289311"/>
            <a:ext cx="10730247" cy="64161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МО «Дорогобужский район»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3" y="286603"/>
            <a:ext cx="10614767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практических мер по итогам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219103"/>
              </p:ext>
            </p:extLst>
          </p:nvPr>
        </p:nvGraphicFramePr>
        <p:xfrm>
          <a:off x="1097280" y="1845733"/>
          <a:ext cx="10058400" cy="430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0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практических мер по итогам анализа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5485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2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проведению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ВПР-2020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5403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9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сопровождению школ с нестабильными результатами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14588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0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286603"/>
            <a:ext cx="11764369" cy="14507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по сопровождению школ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нестабильными результатами обучения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80822"/>
              </p:ext>
            </p:extLst>
          </p:nvPr>
        </p:nvGraphicFramePr>
        <p:xfrm>
          <a:off x="1097280" y="1737360"/>
          <a:ext cx="10256520" cy="413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5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433" y="132570"/>
            <a:ext cx="6162784" cy="8431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6290" r="23349" b="4058"/>
          <a:stretch/>
        </p:blipFill>
        <p:spPr bwMode="auto">
          <a:xfrm>
            <a:off x="6426394" y="1060897"/>
            <a:ext cx="5545537" cy="5209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055" t="83" r="21094" b="7183"/>
          <a:stretch/>
        </p:blipFill>
        <p:spPr>
          <a:xfrm>
            <a:off x="0" y="-17615"/>
            <a:ext cx="5049154" cy="3836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689" t="10552" r="25345" b="3747"/>
          <a:stretch/>
        </p:blipFill>
        <p:spPr>
          <a:xfrm>
            <a:off x="4138811" y="2224057"/>
            <a:ext cx="3221701" cy="330685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51035" r="24885" b="18250"/>
          <a:stretch/>
        </p:blipFill>
        <p:spPr bwMode="auto">
          <a:xfrm>
            <a:off x="251374" y="3877485"/>
            <a:ext cx="5486400" cy="2533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6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в перспективе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1018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8796" y="196085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84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9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39325"/>
              </p:ext>
            </p:extLst>
          </p:nvPr>
        </p:nvGraphicFramePr>
        <p:xfrm>
          <a:off x="1097279" y="1861456"/>
          <a:ext cx="10528663" cy="400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7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данных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053148"/>
              </p:ext>
            </p:extLst>
          </p:nvPr>
        </p:nvGraphicFramePr>
        <p:xfrm>
          <a:off x="1090863" y="1828800"/>
          <a:ext cx="10064817" cy="40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0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5" y="425534"/>
            <a:ext cx="11127345" cy="1076749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соответствия отметок за выполненную работу и отметок по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20867"/>
              </p:ext>
            </p:extLst>
          </p:nvPr>
        </p:nvGraphicFramePr>
        <p:xfrm>
          <a:off x="2215317" y="1940038"/>
          <a:ext cx="7522449" cy="4231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0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.&lt;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.=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.&gt;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0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.&lt;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.=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.&gt;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0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.&lt;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.=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6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.&gt;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0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(Отм.&lt;Отм. по журналу)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(Отм.=Отм. по журналу)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.&gt;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3" marR="5703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26316" y="1833019"/>
            <a:ext cx="142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8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соответствия отметок за выполненную работу и отметок по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журналу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866242"/>
              </p:ext>
            </p:extLst>
          </p:nvPr>
        </p:nvGraphicFramePr>
        <p:xfrm>
          <a:off x="1132906" y="2228730"/>
          <a:ext cx="9610091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2844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4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4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Понизили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.&lt;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Подтвердили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.=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по журналу)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Повысили (Отм.&gt;Отм. по журналу)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0632" y="4722455"/>
            <a:ext cx="119513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не подтвердивших отметку по району составляет 37%.  В 4 общеобразовательных организациях доля не подтвердивших отметку составляет от 30 до 40%. В МБОУ 2 доля не подтвердивших отметку составляет 57%.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наглядно демонстрируют существенное различие между отметками ВПР и отметками в классных журналах обучающихся 5-х классов, что является доказательством необъективного оценивания обучающихся.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6316" y="1833019"/>
            <a:ext cx="142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4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286603"/>
            <a:ext cx="1153947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в 5-х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116825"/>
              </p:ext>
            </p:extLst>
          </p:nvPr>
        </p:nvGraphicFramePr>
        <p:xfrm>
          <a:off x="1097280" y="2449182"/>
          <a:ext cx="9515475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2362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4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9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9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87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Дорогобужский муниципальный район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4059" y="4555958"/>
            <a:ext cx="946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Таким образом, успеваемость и качество знаний обучающихся 5-х классов МО «Дорогобужский район» имеют незначительные отклонения по сравнению с областными и общероссийскими показателями.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26316" y="1833019"/>
            <a:ext cx="142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26544"/>
              </p:ext>
            </p:extLst>
          </p:nvPr>
        </p:nvGraphicFramePr>
        <p:xfrm>
          <a:off x="2012855" y="1185058"/>
          <a:ext cx="7868124" cy="5151573"/>
        </p:xfrm>
        <a:graphic>
          <a:graphicData uri="http://schemas.openxmlformats.org/drawingml/2006/table">
            <a:tbl>
              <a:tblPr/>
              <a:tblGrid>
                <a:gridCol w="4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7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02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53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56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593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593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56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930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295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66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3201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5930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4566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8660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4565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4566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59308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2955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4565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5930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32012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2955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311802">
                <a:tc gridSpan="4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1408499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802">
                <a:tc rowSpan="11"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Дорогобужский муниципальный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45715"/>
              </p:ext>
            </p:extLst>
          </p:nvPr>
        </p:nvGraphicFramePr>
        <p:xfrm>
          <a:off x="2067916" y="235314"/>
          <a:ext cx="7808077" cy="931378"/>
        </p:xfrm>
        <a:graphic>
          <a:graphicData uri="http://schemas.openxmlformats.org/drawingml/2006/table">
            <a:tbl>
              <a:tblPr/>
              <a:tblGrid>
                <a:gridCol w="2208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528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612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57042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5636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</a:tblGrid>
              <a:tr h="457671"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4(2)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5(2)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7(1)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7(2)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5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61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4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22" y="1505703"/>
            <a:ext cx="2190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634" y="2324022"/>
            <a:ext cx="3416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Выполнение </a:t>
            </a:r>
            <a:r>
              <a:rPr lang="ru-RU" sz="3600" b="1" dirty="0" smtClean="0">
                <a:solidFill>
                  <a:srgbClr val="002060"/>
                </a:solidFill>
              </a:rPr>
              <a:t>   заданий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/>
              <a:t> </a:t>
            </a:r>
            <a:r>
              <a:rPr lang="ru-RU" sz="2000" b="1" dirty="0">
                <a:solidFill>
                  <a:srgbClr val="002060"/>
                </a:solidFill>
              </a:rPr>
              <a:t>(в % от числа участников)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11" y="4972833"/>
            <a:ext cx="338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35</a:t>
            </a:r>
            <a:r>
              <a:rPr lang="ru-RU" sz="2400" dirty="0"/>
              <a:t> – «зона риска»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95</a:t>
            </a:r>
            <a:r>
              <a:rPr lang="ru-RU" sz="2400" dirty="0"/>
              <a:t> – «зона оптимума»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480414" y="401421"/>
            <a:ext cx="142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2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187145"/>
              </p:ext>
            </p:extLst>
          </p:nvPr>
        </p:nvGraphicFramePr>
        <p:xfrm>
          <a:off x="925286" y="403679"/>
          <a:ext cx="11052962" cy="6004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8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9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3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7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Проблемная зона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по России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по региону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по району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Проводить фонетический анализ слова; проводить морфемный анализ слов.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различные виды словосочетаний и предложений с точки зрения их структурно-смысловой организации и функциональных особенностей; соблюдать основные языковые нормы в письменной речи; опираться на грамматико-интонационный анализ при объяснении расстановки знаков препинания в предложении.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1060">
                <a:tc>
                  <a:txBody>
                    <a:bodyPr/>
                    <a:lstStyle/>
                    <a:p>
                      <a:pPr marL="9525" algn="just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видов речевой деятельности (чтения), обеспечивающих эффективное овладение разными учебными предметами;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формирование навыков проведения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многоаспектного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анализа текста; овладение основными стилистическими ресурсами лексики и фразеологии языка, основными нормами литературного языка; приобретение опыта их использования в речевой практике при создании письменных высказываний. Владеть навыками различных видов чтения (изучающим, ознакомительным, просмотровым) и информационной переработки прочитанного материала; адекватно понимать тексты различных функционально-смысловых типов речи и функциональных разновидностей языка; анализировать текст с точки зрения его принадлежности к функционально-смысловому типу речи и функциональной разновидности языка.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660</TotalTime>
  <Words>1631</Words>
  <Application>Microsoft Office PowerPoint</Application>
  <PresentationFormat>Широкоэкранный</PresentationFormat>
  <Paragraphs>473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Ретро</vt:lpstr>
      <vt:lpstr>Меры муниципальной системы образования по повышению объективности оценки образовательных результатов ВПР</vt:lpstr>
      <vt:lpstr>Шаги</vt:lpstr>
      <vt:lpstr>Направления деятельности</vt:lpstr>
      <vt:lpstr>Организация сбора данных</vt:lpstr>
      <vt:lpstr>Статистика соответствия отметок за выполненную работу и отметок по журналу</vt:lpstr>
      <vt:lpstr>Статистика соответствия отметок за выполненную работу и отметок по журналу</vt:lpstr>
      <vt:lpstr>Статистика по отметкам в 5-х классах</vt:lpstr>
      <vt:lpstr>Презентация PowerPoint</vt:lpstr>
      <vt:lpstr>Презентация PowerPoint</vt:lpstr>
      <vt:lpstr> Реализация практических мер по итогам анализа </vt:lpstr>
      <vt:lpstr>Реализация практических мер по итогам анализа </vt:lpstr>
      <vt:lpstr>Организация работы по проведению  ВПР-2020</vt:lpstr>
      <vt:lpstr>Методическая работа по сопровождению школ с нестабильными результатами обучения</vt:lpstr>
      <vt:lpstr>Методическая работа по сопровождению школ  с нестабильными результатами обучения</vt:lpstr>
      <vt:lpstr>Просветительская работа</vt:lpstr>
      <vt:lpstr>Направления деятельности в перспективе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эффективности системы оценки качества образования: объективность результатов ВПР</dc:title>
  <dc:creator>Dasha</dc:creator>
  <cp:lastModifiedBy>Dasha</cp:lastModifiedBy>
  <cp:revision>86</cp:revision>
  <dcterms:created xsi:type="dcterms:W3CDTF">2020-02-25T17:02:00Z</dcterms:created>
  <dcterms:modified xsi:type="dcterms:W3CDTF">2020-02-26T19:52:04Z</dcterms:modified>
</cp:coreProperties>
</file>