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handoutMasterIdLst>
    <p:handoutMasterId r:id="rId6"/>
  </p:handoutMasterIdLst>
  <p:sldIdLst>
    <p:sldId id="353" r:id="rId2"/>
    <p:sldId id="350" r:id="rId3"/>
    <p:sldId id="351" r:id="rId4"/>
  </p:sldIdLst>
  <p:sldSz cx="12192000" cy="6858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36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C28EF-339E-4D6B-AF5E-91A945543C4B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61827-2CD7-4545-ABB1-D43A2752DD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097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A65412-FD24-47EC-AEC4-0B019863F53E}" type="datetimeFigureOut">
              <a:rPr lang="ru-RU" smtClean="0"/>
              <a:t>10.02.2020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09208-EF39-417E-B73B-3F4A3B53B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695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5763" y="849313"/>
            <a:ext cx="4076700" cy="22939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9208-EF39-417E-B73B-3F4A3B53B0F2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507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5763" y="849313"/>
            <a:ext cx="4076700" cy="22939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09208-EF39-417E-B73B-3F4A3B53B0F2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560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42C1-5366-45FF-9A8D-534FC3541B75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588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23B47-8992-4A65-98BE-0F81E61A97F0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74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4C8B-9ED0-4E9F-BD8A-ABE8006C9D2B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721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A018-9A26-42D2-A52A-42BE72DEA9A0}" type="datetime1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652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8631-F9CD-4F35-9D9B-7D85EAC1524B}" type="datetime1">
              <a:rPr lang="ru-RU" smtClean="0"/>
              <a:t>10.02.2020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117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7DCD-EBFC-437A-A78D-F865BD0E6C42}" type="datetime1">
              <a:rPr lang="ru-RU" smtClean="0"/>
              <a:t>10.02.2020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865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6A33-2AF7-4E32-B0EF-674D6AA8F766}" type="datetime1">
              <a:rPr lang="ru-RU" smtClean="0"/>
              <a:t>10.02.2020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162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BBC47-FFFE-4B88-8774-D920950D21B3}" type="datetime1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222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FBC9C-050B-4BC8-BDE8-DA129D126611}" type="datetime1">
              <a:rPr lang="ru-RU" smtClean="0"/>
              <a:t>10.02.2020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40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6AC85-5F20-44CC-B42A-912D1BBE9037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567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4401F-6D76-47E8-B41E-C9E0706D22B9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97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AC9E8-184D-4F75-8947-EC85E28D1D0A}" type="datetime1">
              <a:rPr lang="ru-RU" smtClean="0"/>
              <a:t>10.02.2020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37F2D-D050-4524-810D-7650322F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2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37F2D-D050-4524-810D-7650322F05A0}" type="slidenum">
              <a:rPr lang="ru-RU" smtClean="0"/>
              <a:t>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542166"/>
            <a:ext cx="10471093" cy="562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10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 descr="Похожее изображение"/>
          <p:cNvSpPr>
            <a:spLocks noChangeAspect="1" noChangeArrowheads="1"/>
          </p:cNvSpPr>
          <p:nvPr/>
        </p:nvSpPr>
        <p:spPr bwMode="auto">
          <a:xfrm>
            <a:off x="1679575" y="-2485353"/>
            <a:ext cx="2645682" cy="264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0610" y="6423025"/>
            <a:ext cx="11631390" cy="3055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59" y="6203701"/>
            <a:ext cx="495300" cy="569596"/>
          </a:xfrm>
          <a:prstGeom prst="rect">
            <a:avLst/>
          </a:prstGeom>
          <a:effectLst>
            <a:glow rad="50800">
              <a:schemeClr val="bg1">
                <a:alpha val="71000"/>
              </a:schemeClr>
            </a:glow>
          </a:effectLst>
        </p:spPr>
      </p:pic>
      <p:sp>
        <p:nvSpPr>
          <p:cNvPr id="2" name="Прямоугольник 1"/>
          <p:cNvSpPr/>
          <p:nvPr/>
        </p:nvSpPr>
        <p:spPr>
          <a:xfrm>
            <a:off x="420786" y="-26299"/>
            <a:ext cx="10778591" cy="5394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региональном проекте «Никто не забыт»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Крупномасштабный региональный проект «Никто не забыт» стартовал в 2013 году. Он объединил деятельность государственных, духовных и общественных институтов в вопросах патриотического воспитания молодежи на территории региона.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Организаторами проекта выступили Администрация Смоленской области, областная общественная организация «Поисковое объединение «Долг», активными участниками стали Смоленская митрополия, муниципалитеты, общественные объединения и ветеранские организации области, региональные отделения политических партий, учреждения образования и культуры, предпринимательские сообщества.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проекта – консолидировать усилия различных институтов общества в едином процессе патриотического воспитания граждан. Ежегодное развитие проекта приводит к поискам новых форм празднования Дня Победы, отвечающих современному времени и при этом позволяющих еще более укрепить связь поколений.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Одна из основных задач проекта – привлечь широкую общественность к работе по уходу за местами боевой славы на территории Смоленской области. В рамках проекта организуются работы по благоустройству и ремонту воинских памятников, обелисков, мемориальных мест и воинских захоронений, памятных знаков, использующих боевую технику времен Великой Отечественной войны, открываются мемориалы Вечный Огонь, организуются «Вахты Памяти», слеты поисковиков.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проекта «Никто не забыт» направлена и на просветительскую деятельность: издаются научные труды, материалы краеведческой, исторической направленности, документальные хроники, представляющие интерес широкому кругу читателей.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проекта также ежегодно проходит гражданско-патриотическая акция «Бессмертный полк», которую поддерживают во всех 27 муниципальных образованиях Смоленской области.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2020 году вышла уже 5-я книга по итогам реализации деятельности данного проекта в регионе.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75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 descr="Похожее изображение"/>
          <p:cNvSpPr>
            <a:spLocks noChangeAspect="1" noChangeArrowheads="1"/>
          </p:cNvSpPr>
          <p:nvPr/>
        </p:nvSpPr>
        <p:spPr bwMode="auto">
          <a:xfrm>
            <a:off x="1679575" y="-2485353"/>
            <a:ext cx="2645682" cy="264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0610" y="6423025"/>
            <a:ext cx="11631390" cy="3055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59" y="6203701"/>
            <a:ext cx="495300" cy="569596"/>
          </a:xfrm>
          <a:prstGeom prst="rect">
            <a:avLst/>
          </a:prstGeom>
          <a:effectLst>
            <a:glow rad="50800">
              <a:schemeClr val="bg1">
                <a:alpha val="71000"/>
              </a:schemeClr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67" y="160338"/>
            <a:ext cx="10778591" cy="61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2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2241</TotalTime>
  <Words>11</Words>
  <Application>Microsoft Office PowerPoint</Application>
  <PresentationFormat>Широкоэкранный</PresentationFormat>
  <Paragraphs>15</Paragraphs>
  <Slides>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Найденов Евгений Валерьевич</dc:creator>
  <cp:lastModifiedBy>Burenkova_OV</cp:lastModifiedBy>
  <cp:revision>201</cp:revision>
  <cp:lastPrinted>2018-02-15T06:24:54Z</cp:lastPrinted>
  <dcterms:created xsi:type="dcterms:W3CDTF">2018-02-14T12:30:10Z</dcterms:created>
  <dcterms:modified xsi:type="dcterms:W3CDTF">2020-02-10T14:38:16Z</dcterms:modified>
</cp:coreProperties>
</file>