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3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AF2E1B-A62A-43AD-9176-B3955D0B4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6587ADE-F69F-46C4-A3F0-8274F14CE8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81B5C35-FE85-4FA7-A64A-F8F0FD78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CC5293A-03B4-4BDF-9DC6-207D769A3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C980C9-3EF3-42AC-886C-94E3EDD8D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23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491989-5363-42DD-8C90-2D1D543A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3E49C6-8D81-4B14-B2BA-8DDFF7B96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593B8A-8F3C-49C0-9E28-6AF34154B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10D6231-6747-4C67-A892-F56822D8C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91C1972-5D48-40C5-B1DC-8261A087C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844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ABC7E6-B47E-498E-8223-9F5884A0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375DAE9-A808-4926-B61E-9D8DAC7A0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608F15-75F7-400A-939C-725D9D4F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4D770CC-7B01-4935-AF11-B5ECFB807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B0B3B18-1AA6-4B01-96B5-3ABF515D7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025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4F2630-48F2-4E5E-9304-654501622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866672-3369-44FF-A7A2-F44D2321F9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9A50FE1-170C-45F2-B1B7-FCCB331D0F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C9BC02B-6D91-477F-BDF3-8D376A659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A7981F3-4988-40E6-83BD-DADB953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8B230AC-4985-44AF-BC1A-1BB1B23BD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646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667546-6F7E-44A6-9E50-54E4B966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4E5266E-5404-4880-8DA0-77BD8DB74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CE300E9-5E76-4E93-9D57-52E9486B6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F353035-8B36-408D-B3D4-5FB66AAEF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D30D5F5-E0B3-4F40-AD80-E6C0328B21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8C255C1-AB68-4078-AD94-A7CE418D8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515FB49-0818-4E08-A94A-315B340DA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5EDDE60-E9A1-460E-ADBF-699DD0683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85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CE04F7-7170-46D1-9E12-211E4D90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0C4CC3B-9A03-4795-A3C3-3CC603737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A03EF1F-ECD4-4470-9F57-1BFC0E0E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81FB59E-46F5-4F7C-B057-B976C954D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462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8327D14-F978-45D2-A64D-7E029A78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0EDED34-A9CD-40D4-82A0-F4A97CC74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983011D-FB53-4A69-A67A-EFA3F619A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064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FDBB3A-DD7E-4942-BFFF-BF33D44B4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064806B-CC3E-4512-9814-CA835DA55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D45E569-D930-4E9F-B9EE-E32DCFCBE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05163E8-C4C3-49AC-8709-2FCF15C96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697403C-D5EA-4239-851F-322CE2089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322A78F-5A25-47B1-AAC8-82D044B9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81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1A022B-0326-45D7-8894-6CF1916A7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2ACBB9B-89D7-44AA-85CE-471B4D0073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F60B213-B26F-44AF-B1FF-B91C8DEAF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8248F87-4C26-4C0A-AF0A-CBBB7E159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73D7645-69BA-4276-A031-CADCCEF0C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ED1C06C-A0BD-4F6E-AFD0-636A29846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010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91DF42-07AB-4D94-8EC4-DC5649312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2D13E66-81DA-429D-B01B-B5D7751767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E55835-7E7A-4090-8FFC-4580CED2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908A8D6-F46C-4ADE-A290-A4F29D598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E96513-E6FB-48FE-AB86-936514E75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493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24106C3-66C8-4FEC-8E6F-241C2028F3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52C381A-A2E4-4373-9248-962AED9BBB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B277FC9-3601-4515-8D09-FBD85B016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10AECB-F6F7-4BE9-B1EC-D8F2C7A2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33A3FAC-F6D5-46CB-92F1-49892733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8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715432-9EC0-497D-8571-D03080A61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9B38CE2-8547-4439-8CB6-1FD4DB3C3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36F4C68-B187-48EC-8D68-8DD9A89D3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3072F-05FB-4438-A73C-6BCF562F29BF}" type="datetimeFigureOut">
              <a:rPr lang="ru-RU" smtClean="0"/>
              <a:t>14.07.2017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9228847-809F-4B76-A2A4-377B6223DC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21FBE2E-E530-4AF8-A217-4EFADF7C0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0A475-6F4E-46ED-8AD5-7F6306028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1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C3F4E1-0E28-4B66-823A-B0A95CF11B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49E81E2-AE99-4F81-8F01-56F97D7FF4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8EB7A32-C476-4111-BB69-C9B9F4421F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6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2026248C-3684-4692-B3AC-398C5EE4D9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8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карт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DE0DE14A-0762-4489-8964-5DF420B20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58542"/>
            <a:ext cx="12192002" cy="1165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4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9E4F1E7-0C98-4442-8A59-E4F83B4E60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8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монитор, стена, внутрен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8DD6627B-D727-43A8-BECF-9D8DF3C2CE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2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A8A8A6BB-6784-4769-81E4-6F997E86F1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9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текс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E53C4D25-C0D3-437E-9FDE-FB390797CD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76AB25A-027D-4114-A208-FAC848D7B2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7677120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16ACD380-31CE-4D0B-968C-A34974E6F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11" y="1732387"/>
            <a:ext cx="3169229" cy="37855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B860319-7564-49B4-99D8-130919E224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31" y="1732387"/>
            <a:ext cx="4434730" cy="197220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60E653E-F526-4666-BCD9-0152D10C83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431" y="1732386"/>
            <a:ext cx="3221274" cy="378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4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имок экран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56A70E53-085E-492F-AE0C-B1B339CAF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2B141EB-D46F-4EA7-A9CF-539A2072AB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28" y="1559522"/>
            <a:ext cx="9875540" cy="4565913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61A313DA-B58A-4E79-8296-CBC7E45C42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657" y="2324570"/>
            <a:ext cx="1822708" cy="5394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B1FC6AC-D253-4D3A-8A16-6392E80F34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28" y="1559522"/>
            <a:ext cx="1188722" cy="18470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6927BEA-4474-4539-BF39-B43D2DCD16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790" y="2123403"/>
            <a:ext cx="1170434" cy="719329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предме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2712158A-223D-45F5-97FA-6D01F3EE7A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460" y="2200442"/>
            <a:ext cx="2584709" cy="72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9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нимок экра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4C6E62AD-D16E-4EC4-8CE9-F6F916F71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3813166-82AC-4D10-BBD0-A565452A9C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59" y="3248481"/>
            <a:ext cx="9671324" cy="278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9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861C877-99F9-4C36-A9E1-CAE6AB4082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0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85BC62D-6B3E-4FA5-80DC-918C38222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" y="0"/>
            <a:ext cx="12189631" cy="6858000"/>
          </a:xfrm>
          <a:prstGeom prst="rect">
            <a:avLst/>
          </a:prstGeom>
        </p:spPr>
      </p:pic>
      <p:pic>
        <p:nvPicPr>
          <p:cNvPr id="3" name="Рисунок 2" descr="Изображение выглядит как векторная график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39EBAA61-84E3-45AC-B69E-71BB11FF19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50" y="4826744"/>
            <a:ext cx="1048514" cy="1082042"/>
          </a:xfrm>
          <a:prstGeom prst="rect">
            <a:avLst/>
          </a:prstGeom>
        </p:spPr>
      </p:pic>
      <p:pic>
        <p:nvPicPr>
          <p:cNvPr id="6" name="Рисунок 5" descr="Изображение выглядит как векторная графи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8D2CDF2F-0CF9-42EA-A322-B2526729B6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34" y="1621798"/>
            <a:ext cx="847346" cy="1082042"/>
          </a:xfrm>
          <a:prstGeom prst="rect">
            <a:avLst/>
          </a:prstGeom>
        </p:spPr>
      </p:pic>
      <p:pic>
        <p:nvPicPr>
          <p:cNvPr id="10" name="Рисунок 9" descr="Изображение выглядит как векторная графи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8F77553B-087F-4E50-BDD1-D4AF12EB7C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30" y="3225348"/>
            <a:ext cx="990602" cy="10820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2F819F0-F348-41C3-B119-7A95B9F242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542" y="509010"/>
            <a:ext cx="8238761" cy="58399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30D23C9-2604-491B-9001-C9AED3B91B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062" y="1261855"/>
            <a:ext cx="3124206" cy="4358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3000845-7491-42E0-81DA-77F792BC0E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630" y="1217920"/>
            <a:ext cx="2331725" cy="810770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предме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7A18DEB4-2883-464E-8E02-08DC25379B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06" y="1857014"/>
            <a:ext cx="2334773" cy="80772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C1F3D5F2-3A97-4DE0-93E6-A3F9D42B23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062" y="701880"/>
            <a:ext cx="3541783" cy="94183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68ED0CCF-FB88-44F3-92C3-FFC493B31DC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90" y="3398898"/>
            <a:ext cx="1923292" cy="43586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9D80F69-3732-4A70-AF70-94A53B9E5E9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678" y="3079015"/>
            <a:ext cx="2325629" cy="4328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678BD69-E9F1-428A-A3C5-E4EEF3DCB7C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678" y="3649089"/>
            <a:ext cx="2325629" cy="43586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37AD3B26-2C8A-457F-A0B8-91AA52D72EC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90" y="2828824"/>
            <a:ext cx="1923292" cy="432817"/>
          </a:xfrm>
          <a:prstGeom prst="rect">
            <a:avLst/>
          </a:prstGeom>
        </p:spPr>
      </p:pic>
      <p:pic>
        <p:nvPicPr>
          <p:cNvPr id="31" name="Рисунок 30" descr="Изображение выглядит как объек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C7B6DFC2-D1F7-44E2-A1B5-EF9CCBB9133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785" y="5274251"/>
            <a:ext cx="2657861" cy="612649"/>
          </a:xfrm>
          <a:prstGeom prst="rect">
            <a:avLst/>
          </a:prstGeom>
        </p:spPr>
      </p:pic>
      <p:pic>
        <p:nvPicPr>
          <p:cNvPr id="33" name="Рисунок 32" descr="Изображение выглядит как коллекция картинок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D5F5E59F-5A12-4E47-8E4E-F933E0FDF1E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678" y="4931900"/>
            <a:ext cx="2325629" cy="43586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C63B0693-062C-4D92-9C72-B4A9974A352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678" y="5451035"/>
            <a:ext cx="2325629" cy="43586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94E50588-958F-436B-B40E-5DE0024A309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785" y="4931900"/>
            <a:ext cx="2325629" cy="4358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E937966-2694-4E82-BF35-BA94C68B967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538" y="1836863"/>
            <a:ext cx="2526797" cy="34747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объек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5C21392F-DEEA-4851-A59B-D3AE16BCB1A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90" y="4015009"/>
            <a:ext cx="1923292" cy="35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75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4CBB212-0DDD-49AE-B223-1BCA7B06E5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12192000" cy="68545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099D56-580F-44E1-BEC4-099E82AAC3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71" y="3637677"/>
            <a:ext cx="1411227" cy="12496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9AAD8BF-9F1C-42FD-90D0-15ACEA26B6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606" y="1920087"/>
            <a:ext cx="8171705" cy="55900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86D9B3B-6F9A-4B9B-8CAA-553C02DE20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270" y="2199026"/>
            <a:ext cx="3191262" cy="1347219"/>
          </a:xfrm>
          <a:prstGeom prst="rect">
            <a:avLst/>
          </a:prstGeom>
        </p:spPr>
      </p:pic>
      <p:pic>
        <p:nvPicPr>
          <p:cNvPr id="4" name="Рисунок 3" descr="Изображение выглядит как предме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6613A568-814B-49E0-9DDD-89D79FB8EB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792" y="3546244"/>
            <a:ext cx="3194310" cy="13197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C972CE8-8EFB-44E7-A07A-AFD658E3AD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68" y="2199026"/>
            <a:ext cx="3194310" cy="12954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709AFAE-E748-4708-A578-BD715BFAE6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58" y="3546245"/>
            <a:ext cx="3194310" cy="131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0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056" y="387923"/>
            <a:ext cx="11526404" cy="82174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Franklin Gothic Demi Cond" panose="020B0706030402020204" pitchFamily="34" charset="0"/>
                <a:cs typeface="Browallia New" panose="020B0604020202020204" pitchFamily="34" charset="-34"/>
              </a:rPr>
              <a:t>ЗАДАЧИ СУБЪЕКТАМ РОССИЙСКОЙ ФЕДЕРАЦИИ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Franklin Gothic Demi Cond" panose="020B0706030402020204" pitchFamily="34" charset="0"/>
              <a:cs typeface="Browallia New" panose="020B0604020202020204" pitchFamily="34" charset="-34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427017"/>
            <a:ext cx="10515600" cy="4662633"/>
          </a:xfrm>
        </p:spPr>
        <p:txBody>
          <a:bodyPr>
            <a:normAutofit lnSpcReduction="10000"/>
          </a:bodyPr>
          <a:lstStyle/>
          <a:p>
            <a:r>
              <a:rPr lang="en-US" b="1" i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III </a:t>
            </a:r>
            <a:r>
              <a:rPr lang="ru-RU" b="1" i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квартал 2017 года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заключить соглашения с ПФР на проведение сверки информации о СНИЛС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провести анализ и внести изменения в региональные НПА для использования информации из ЕГИССО при оказании мер социальной защиты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провести процедуру сопоставления </a:t>
            </a:r>
            <a:r>
              <a:rPr lang="ru-RU" dirty="0" err="1" smtClean="0"/>
              <a:t>субъектовых</a:t>
            </a:r>
            <a:r>
              <a:rPr lang="ru-RU" dirty="0" smtClean="0"/>
              <a:t> и муниципальных мер социальной защиты с классификатором мер социальной защиты ЕГИССО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осуществить подключение к </a:t>
            </a:r>
            <a:r>
              <a:rPr lang="ru-RU" dirty="0" smtClean="0"/>
              <a:t>СМЭВ 3.0</a:t>
            </a:r>
          </a:p>
          <a:p>
            <a:r>
              <a:rPr lang="en-US" b="1" i="1" dirty="0" smtClean="0">
                <a:solidFill>
                  <a:schemeClr val="accent2"/>
                </a:solidFill>
              </a:rPr>
              <a:t>IV </a:t>
            </a:r>
            <a:r>
              <a:rPr lang="ru-RU" b="1" i="1" dirty="0" smtClean="0">
                <a:solidFill>
                  <a:schemeClr val="accent2"/>
                </a:solidFill>
              </a:rPr>
              <a:t>квартал 2017 года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</a:t>
            </a:r>
            <a:r>
              <a:rPr lang="ru-RU" dirty="0" smtClean="0"/>
              <a:t>ровести сверку информации о СНИЛС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</a:t>
            </a:r>
            <a:r>
              <a:rPr lang="ru-RU" dirty="0" smtClean="0"/>
              <a:t>существить подключение к ЕГИССО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п</a:t>
            </a:r>
            <a:r>
              <a:rPr lang="ru-RU" dirty="0" smtClean="0"/>
              <a:t>ровести первичное наполнение ЕГИССО сведениями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9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74</Words>
  <Application>Microsoft Office PowerPoint</Application>
  <PresentationFormat>Произвольный</PresentationFormat>
  <Paragraphs>10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 СУБЪЕКТАМ РОССИЙСКОЙ ФЕДЕРАЦИИ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Bortnikov Ivan</dc:creator>
  <cp:lastModifiedBy>Валиков В.Ю.</cp:lastModifiedBy>
  <cp:revision>8</cp:revision>
  <dcterms:created xsi:type="dcterms:W3CDTF">2017-06-22T13:17:31Z</dcterms:created>
  <dcterms:modified xsi:type="dcterms:W3CDTF">2017-07-14T04:13:58Z</dcterms:modified>
</cp:coreProperties>
</file>