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1" r:id="rId3"/>
    <p:sldId id="313" r:id="rId4"/>
    <p:sldId id="306" r:id="rId5"/>
    <p:sldId id="305" r:id="rId6"/>
    <p:sldId id="301" r:id="rId7"/>
    <p:sldId id="300" r:id="rId8"/>
    <p:sldId id="299" r:id="rId9"/>
    <p:sldId id="314" r:id="rId10"/>
    <p:sldId id="312" r:id="rId11"/>
    <p:sldId id="316" r:id="rId12"/>
    <p:sldId id="317" r:id="rId13"/>
    <p:sldId id="318" r:id="rId14"/>
    <p:sldId id="320" r:id="rId15"/>
    <p:sldId id="315" r:id="rId16"/>
    <p:sldId id="308" r:id="rId17"/>
    <p:sldId id="309" r:id="rId18"/>
    <p:sldId id="310" r:id="rId19"/>
    <p:sldId id="303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164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E2A15-720C-4E1C-8E50-0428BC6DE88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AA46F-C915-4EE0-B832-E01B910D8D43}">
      <dgm:prSet phldrT="[Текст]"/>
      <dgm:spPr/>
      <dgm:t>
        <a:bodyPr/>
        <a:lstStyle/>
        <a:p>
          <a:r>
            <a:rPr lang="ru-RU" dirty="0" smtClean="0"/>
            <a:t>Совершенствование содержания образования</a:t>
          </a:r>
          <a:endParaRPr lang="ru-RU" dirty="0"/>
        </a:p>
      </dgm:t>
    </dgm:pt>
    <dgm:pt modelId="{DBE42201-D14B-4C68-9951-7D503870F95C}" type="parTrans" cxnId="{F5124CB3-4467-49D7-A900-1215B6C0896B}">
      <dgm:prSet/>
      <dgm:spPr/>
      <dgm:t>
        <a:bodyPr/>
        <a:lstStyle/>
        <a:p>
          <a:endParaRPr lang="ru-RU"/>
        </a:p>
      </dgm:t>
    </dgm:pt>
    <dgm:pt modelId="{A7D38B7B-4D61-439C-B874-A318BB595824}" type="sibTrans" cxnId="{F5124CB3-4467-49D7-A900-1215B6C0896B}">
      <dgm:prSet/>
      <dgm:spPr/>
      <dgm:t>
        <a:bodyPr/>
        <a:lstStyle/>
        <a:p>
          <a:endParaRPr lang="ru-RU"/>
        </a:p>
      </dgm:t>
    </dgm:pt>
    <dgm:pt modelId="{6EF3C4D5-8D26-4738-BDC8-27C625DD156A}">
      <dgm:prSet phldrT="[Текст]"/>
      <dgm:spPr/>
      <dgm:t>
        <a:bodyPr/>
        <a:lstStyle/>
        <a:p>
          <a:r>
            <a:rPr lang="ru-RU" dirty="0" smtClean="0"/>
            <a:t>Экспертное и аналитическое сопровождение основных направлений реализации государственных программ</a:t>
          </a:r>
          <a:endParaRPr lang="ru-RU" dirty="0"/>
        </a:p>
      </dgm:t>
    </dgm:pt>
    <dgm:pt modelId="{BA061487-131F-4054-BB00-2C193006A51C}" type="parTrans" cxnId="{61D87E53-48C9-4563-B996-B59C46F10B9D}">
      <dgm:prSet/>
      <dgm:spPr/>
      <dgm:t>
        <a:bodyPr/>
        <a:lstStyle/>
        <a:p>
          <a:endParaRPr lang="ru-RU"/>
        </a:p>
      </dgm:t>
    </dgm:pt>
    <dgm:pt modelId="{64039CD5-7C36-46EB-A95F-3BD70F176F20}" type="sibTrans" cxnId="{61D87E53-48C9-4563-B996-B59C46F10B9D}">
      <dgm:prSet/>
      <dgm:spPr/>
      <dgm:t>
        <a:bodyPr/>
        <a:lstStyle/>
        <a:p>
          <a:endParaRPr lang="ru-RU"/>
        </a:p>
      </dgm:t>
    </dgm:pt>
    <dgm:pt modelId="{0F0D4DBD-8E16-4C5F-97B6-8992BDD0FE5B}">
      <dgm:prSet phldrT="[Текст]"/>
      <dgm:spPr/>
      <dgm:t>
        <a:bodyPr/>
        <a:lstStyle/>
        <a:p>
          <a:r>
            <a:rPr lang="ru-RU" dirty="0" smtClean="0"/>
            <a:t>Конкурсный отбор лучших практик, распространение опыта</a:t>
          </a:r>
          <a:endParaRPr lang="ru-RU" dirty="0"/>
        </a:p>
      </dgm:t>
    </dgm:pt>
    <dgm:pt modelId="{00773B3D-3046-4261-AE2D-57FC2E68ED49}" type="parTrans" cxnId="{2C5FAFCF-D2BA-4845-9A30-A517B2E7AABA}">
      <dgm:prSet/>
      <dgm:spPr/>
      <dgm:t>
        <a:bodyPr/>
        <a:lstStyle/>
        <a:p>
          <a:endParaRPr lang="ru-RU"/>
        </a:p>
      </dgm:t>
    </dgm:pt>
    <dgm:pt modelId="{8F2AECED-0680-46C4-9E92-C113903FF6E4}" type="sibTrans" cxnId="{2C5FAFCF-D2BA-4845-9A30-A517B2E7AABA}">
      <dgm:prSet/>
      <dgm:spPr/>
      <dgm:t>
        <a:bodyPr/>
        <a:lstStyle/>
        <a:p>
          <a:endParaRPr lang="ru-RU"/>
        </a:p>
      </dgm:t>
    </dgm:pt>
    <dgm:pt modelId="{FB3B1685-E881-43D2-801E-2257574389C2}" type="pres">
      <dgm:prSet presAssocID="{179E2A15-720C-4E1C-8E50-0428BC6DE8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995F3-DD8E-4755-8B1A-A0BAAD4C962E}" type="pres">
      <dgm:prSet presAssocID="{179E2A15-720C-4E1C-8E50-0428BC6DE88F}" presName="dummyMaxCanvas" presStyleCnt="0">
        <dgm:presLayoutVars/>
      </dgm:prSet>
      <dgm:spPr/>
    </dgm:pt>
    <dgm:pt modelId="{4A53E1B4-2CEE-48C7-A8DC-D528B5A79201}" type="pres">
      <dgm:prSet presAssocID="{179E2A15-720C-4E1C-8E50-0428BC6DE88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D91B8-31D7-4CC7-950B-3705EB41A68F}" type="pres">
      <dgm:prSet presAssocID="{179E2A15-720C-4E1C-8E50-0428BC6DE88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115B3-BFD1-4149-A2F8-2029AAA32A8E}" type="pres">
      <dgm:prSet presAssocID="{179E2A15-720C-4E1C-8E50-0428BC6DE88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12BBC-62E6-4F46-8CC6-EDB3A7BD0D52}" type="pres">
      <dgm:prSet presAssocID="{179E2A15-720C-4E1C-8E50-0428BC6DE88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7DA9A-3846-4D7A-A178-E9ADFF03442E}" type="pres">
      <dgm:prSet presAssocID="{179E2A15-720C-4E1C-8E50-0428BC6DE88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B2F5E-D758-4ECB-B25D-B8D050FA341A}" type="pres">
      <dgm:prSet presAssocID="{179E2A15-720C-4E1C-8E50-0428BC6DE88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70BA8-16D6-4E13-9F1C-B6D4EFF24437}" type="pres">
      <dgm:prSet presAssocID="{179E2A15-720C-4E1C-8E50-0428BC6DE88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4F000-56D5-41E7-8A82-1E1840D549D9}" type="pres">
      <dgm:prSet presAssocID="{179E2A15-720C-4E1C-8E50-0428BC6DE88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F5ADC-9C68-4DE2-A98C-DE483046D0D3}" type="presOf" srcId="{0F0D4DBD-8E16-4C5F-97B6-8992BDD0FE5B}" destId="{0804F000-56D5-41E7-8A82-1E1840D549D9}" srcOrd="1" destOrd="0" presId="urn:microsoft.com/office/officeart/2005/8/layout/vProcess5"/>
    <dgm:cxn modelId="{5C50A47B-E515-480A-8320-05008D2F74DE}" type="presOf" srcId="{A7D38B7B-4D61-439C-B874-A318BB595824}" destId="{60812BBC-62E6-4F46-8CC6-EDB3A7BD0D52}" srcOrd="0" destOrd="0" presId="urn:microsoft.com/office/officeart/2005/8/layout/vProcess5"/>
    <dgm:cxn modelId="{14F727CB-72BB-452A-94CF-549500B57C8F}" type="presOf" srcId="{179E2A15-720C-4E1C-8E50-0428BC6DE88F}" destId="{FB3B1685-E881-43D2-801E-2257574389C2}" srcOrd="0" destOrd="0" presId="urn:microsoft.com/office/officeart/2005/8/layout/vProcess5"/>
    <dgm:cxn modelId="{1C6EE929-866C-4FA6-BF3E-8EFA63B145AD}" type="presOf" srcId="{801AA46F-C915-4EE0-B832-E01B910D8D43}" destId="{4A53E1B4-2CEE-48C7-A8DC-D528B5A79201}" srcOrd="0" destOrd="0" presId="urn:microsoft.com/office/officeart/2005/8/layout/vProcess5"/>
    <dgm:cxn modelId="{2255B92D-21A5-4703-AB78-2A29BA80A1B7}" type="presOf" srcId="{0F0D4DBD-8E16-4C5F-97B6-8992BDD0FE5B}" destId="{6D0115B3-BFD1-4149-A2F8-2029AAA32A8E}" srcOrd="0" destOrd="0" presId="urn:microsoft.com/office/officeart/2005/8/layout/vProcess5"/>
    <dgm:cxn modelId="{34DAB54D-22AB-4755-B2D6-B2F28D8D4AE8}" type="presOf" srcId="{6EF3C4D5-8D26-4738-BDC8-27C625DD156A}" destId="{A6970BA8-16D6-4E13-9F1C-B6D4EFF24437}" srcOrd="1" destOrd="0" presId="urn:microsoft.com/office/officeart/2005/8/layout/vProcess5"/>
    <dgm:cxn modelId="{F5124CB3-4467-49D7-A900-1215B6C0896B}" srcId="{179E2A15-720C-4E1C-8E50-0428BC6DE88F}" destId="{801AA46F-C915-4EE0-B832-E01B910D8D43}" srcOrd="0" destOrd="0" parTransId="{DBE42201-D14B-4C68-9951-7D503870F95C}" sibTransId="{A7D38B7B-4D61-439C-B874-A318BB595824}"/>
    <dgm:cxn modelId="{61D87E53-48C9-4563-B996-B59C46F10B9D}" srcId="{179E2A15-720C-4E1C-8E50-0428BC6DE88F}" destId="{6EF3C4D5-8D26-4738-BDC8-27C625DD156A}" srcOrd="1" destOrd="0" parTransId="{BA061487-131F-4054-BB00-2C193006A51C}" sibTransId="{64039CD5-7C36-46EB-A95F-3BD70F176F20}"/>
    <dgm:cxn modelId="{B786F6A4-8EC3-46BD-B3D1-3ACCFFA44938}" type="presOf" srcId="{801AA46F-C915-4EE0-B832-E01B910D8D43}" destId="{F90B2F5E-D758-4ECB-B25D-B8D050FA341A}" srcOrd="1" destOrd="0" presId="urn:microsoft.com/office/officeart/2005/8/layout/vProcess5"/>
    <dgm:cxn modelId="{4DA93D8B-3C65-4077-B3C6-C70C1020629A}" type="presOf" srcId="{6EF3C4D5-8D26-4738-BDC8-27C625DD156A}" destId="{738D91B8-31D7-4CC7-950B-3705EB41A68F}" srcOrd="0" destOrd="0" presId="urn:microsoft.com/office/officeart/2005/8/layout/vProcess5"/>
    <dgm:cxn modelId="{2C5FAFCF-D2BA-4845-9A30-A517B2E7AABA}" srcId="{179E2A15-720C-4E1C-8E50-0428BC6DE88F}" destId="{0F0D4DBD-8E16-4C5F-97B6-8992BDD0FE5B}" srcOrd="2" destOrd="0" parTransId="{00773B3D-3046-4261-AE2D-57FC2E68ED49}" sibTransId="{8F2AECED-0680-46C4-9E92-C113903FF6E4}"/>
    <dgm:cxn modelId="{9A1A1FDF-EC27-4227-9E8B-DDF5E03BF77F}" type="presOf" srcId="{64039CD5-7C36-46EB-A95F-3BD70F176F20}" destId="{1197DA9A-3846-4D7A-A178-E9ADFF03442E}" srcOrd="0" destOrd="0" presId="urn:microsoft.com/office/officeart/2005/8/layout/vProcess5"/>
    <dgm:cxn modelId="{9517D461-31FE-4B9D-A1E8-C8873CB60C87}" type="presParOf" srcId="{FB3B1685-E881-43D2-801E-2257574389C2}" destId="{C42995F3-DD8E-4755-8B1A-A0BAAD4C962E}" srcOrd="0" destOrd="0" presId="urn:microsoft.com/office/officeart/2005/8/layout/vProcess5"/>
    <dgm:cxn modelId="{15281B7C-FF08-46C2-807A-3813B5087E80}" type="presParOf" srcId="{FB3B1685-E881-43D2-801E-2257574389C2}" destId="{4A53E1B4-2CEE-48C7-A8DC-D528B5A79201}" srcOrd="1" destOrd="0" presId="urn:microsoft.com/office/officeart/2005/8/layout/vProcess5"/>
    <dgm:cxn modelId="{ABFE76D7-670C-4150-B51F-F0E5213B0784}" type="presParOf" srcId="{FB3B1685-E881-43D2-801E-2257574389C2}" destId="{738D91B8-31D7-4CC7-950B-3705EB41A68F}" srcOrd="2" destOrd="0" presId="urn:microsoft.com/office/officeart/2005/8/layout/vProcess5"/>
    <dgm:cxn modelId="{B5F53A85-F9E3-4B7A-AF27-ABC234678D31}" type="presParOf" srcId="{FB3B1685-E881-43D2-801E-2257574389C2}" destId="{6D0115B3-BFD1-4149-A2F8-2029AAA32A8E}" srcOrd="3" destOrd="0" presId="urn:microsoft.com/office/officeart/2005/8/layout/vProcess5"/>
    <dgm:cxn modelId="{61560949-1C2B-48D2-B2CA-4BB8204C51C0}" type="presParOf" srcId="{FB3B1685-E881-43D2-801E-2257574389C2}" destId="{60812BBC-62E6-4F46-8CC6-EDB3A7BD0D52}" srcOrd="4" destOrd="0" presId="urn:microsoft.com/office/officeart/2005/8/layout/vProcess5"/>
    <dgm:cxn modelId="{67BE24BD-DBB0-4F15-BC99-8F49B5C76A1B}" type="presParOf" srcId="{FB3B1685-E881-43D2-801E-2257574389C2}" destId="{1197DA9A-3846-4D7A-A178-E9ADFF03442E}" srcOrd="5" destOrd="0" presId="urn:microsoft.com/office/officeart/2005/8/layout/vProcess5"/>
    <dgm:cxn modelId="{E1679D7A-31DE-4961-84F6-1196C91B0533}" type="presParOf" srcId="{FB3B1685-E881-43D2-801E-2257574389C2}" destId="{F90B2F5E-D758-4ECB-B25D-B8D050FA341A}" srcOrd="6" destOrd="0" presId="urn:microsoft.com/office/officeart/2005/8/layout/vProcess5"/>
    <dgm:cxn modelId="{5E6E1D47-B625-430E-8DC3-7C4420FB4E43}" type="presParOf" srcId="{FB3B1685-E881-43D2-801E-2257574389C2}" destId="{A6970BA8-16D6-4E13-9F1C-B6D4EFF24437}" srcOrd="7" destOrd="0" presId="urn:microsoft.com/office/officeart/2005/8/layout/vProcess5"/>
    <dgm:cxn modelId="{4828811E-3300-4366-BA54-C4B95B7534A1}" type="presParOf" srcId="{FB3B1685-E881-43D2-801E-2257574389C2}" destId="{0804F000-56D5-41E7-8A82-1E1840D549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F9C24B-5FEF-42F8-B702-1AC5857C131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93121-8D27-4AE9-BEB2-207EF8F8EFC1}">
      <dgm:prSet phldrT="[Текст]"/>
      <dgm:spPr/>
      <dgm:t>
        <a:bodyPr/>
        <a:lstStyle/>
        <a:p>
          <a:r>
            <a:rPr lang="ru-RU" dirty="0" smtClean="0"/>
            <a:t>Экспертно-аналитическое сопровождение реализации мероприятий по поддержке русского языка и образования на русском языке</a:t>
          </a:r>
          <a:endParaRPr lang="ru-RU" dirty="0"/>
        </a:p>
      </dgm:t>
    </dgm:pt>
    <dgm:pt modelId="{5794B2CD-460E-44F1-A985-984621A7774F}" type="parTrans" cxnId="{3094330C-71B9-4406-8062-89FA77467B2D}">
      <dgm:prSet/>
      <dgm:spPr/>
      <dgm:t>
        <a:bodyPr/>
        <a:lstStyle/>
        <a:p>
          <a:endParaRPr lang="ru-RU"/>
        </a:p>
      </dgm:t>
    </dgm:pt>
    <dgm:pt modelId="{8DE2FB0F-8C5D-4CF5-8079-55905BACAF62}" type="sibTrans" cxnId="{3094330C-71B9-4406-8062-89FA77467B2D}">
      <dgm:prSet/>
      <dgm:spPr/>
      <dgm:t>
        <a:bodyPr/>
        <a:lstStyle/>
        <a:p>
          <a:endParaRPr lang="ru-RU"/>
        </a:p>
      </dgm:t>
    </dgm:pt>
    <dgm:pt modelId="{9F12ADAD-A2EC-4F3A-A6F9-1880F184E0D9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Вербицкая Л.А. </a:t>
          </a:r>
        </a:p>
        <a:p>
          <a:r>
            <a:rPr lang="ru-RU" dirty="0" smtClean="0">
              <a:latin typeface="Calibri" pitchFamily="34" charset="0"/>
            </a:rPr>
            <a:t>Академик, доктор филологических наук, профессор, Президент РАО, Президент </a:t>
          </a:r>
          <a:r>
            <a:rPr lang="ru-RU" dirty="0" err="1" smtClean="0">
              <a:latin typeface="Calibri" pitchFamily="34" charset="0"/>
            </a:rPr>
            <a:t>СпбГУ</a:t>
          </a:r>
          <a:r>
            <a:rPr lang="ru-RU" dirty="0" smtClean="0">
              <a:latin typeface="Calibri" pitchFamily="34" charset="0"/>
            </a:rPr>
            <a:t>, Президент Международной ассоциации преподавателей русского языка и литературы (МАПРЯЛ); Президент Российского общества преподавателей русского языка и литературы (РОПРЯЛ); Председатель Попечительского совета Фонда «Русский мир» </a:t>
          </a:r>
          <a:endParaRPr lang="ru-RU" dirty="0"/>
        </a:p>
      </dgm:t>
    </dgm:pt>
    <dgm:pt modelId="{E8C06D01-7422-44FD-B63D-4BFC93806298}" type="parTrans" cxnId="{8726B783-8027-4D98-853D-6FA8F07E4A14}">
      <dgm:prSet/>
      <dgm:spPr/>
      <dgm:t>
        <a:bodyPr/>
        <a:lstStyle/>
        <a:p>
          <a:endParaRPr lang="ru-RU"/>
        </a:p>
      </dgm:t>
    </dgm:pt>
    <dgm:pt modelId="{F613AB28-D464-4DAE-8835-977660123BDD}" type="sibTrans" cxnId="{8726B783-8027-4D98-853D-6FA8F07E4A14}">
      <dgm:prSet/>
      <dgm:spPr/>
      <dgm:t>
        <a:bodyPr/>
        <a:lstStyle/>
        <a:p>
          <a:endParaRPr lang="ru-RU"/>
        </a:p>
      </dgm:t>
    </dgm:pt>
    <dgm:pt modelId="{1C4E71BA-00C8-4EE7-943B-CC14C3B8D9F6}" type="pres">
      <dgm:prSet presAssocID="{88F9C24B-5FEF-42F8-B702-1AC5857C13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83E22-02E9-4B26-9981-4B3A0703CF20}" type="pres">
      <dgm:prSet presAssocID="{8C493121-8D27-4AE9-BEB2-207EF8F8EFC1}" presName="compNode" presStyleCnt="0"/>
      <dgm:spPr/>
    </dgm:pt>
    <dgm:pt modelId="{2761D970-AC0E-441F-ABF0-060EE69FB15B}" type="pres">
      <dgm:prSet presAssocID="{8C493121-8D27-4AE9-BEB2-207EF8F8EFC1}" presName="aNode" presStyleLbl="bgShp" presStyleIdx="0" presStyleCnt="1"/>
      <dgm:spPr/>
      <dgm:t>
        <a:bodyPr/>
        <a:lstStyle/>
        <a:p>
          <a:endParaRPr lang="ru-RU"/>
        </a:p>
      </dgm:t>
    </dgm:pt>
    <dgm:pt modelId="{DD27F19D-9FFC-458B-B625-22858488076F}" type="pres">
      <dgm:prSet presAssocID="{8C493121-8D27-4AE9-BEB2-207EF8F8EFC1}" presName="textNode" presStyleLbl="bgShp" presStyleIdx="0" presStyleCnt="1"/>
      <dgm:spPr/>
      <dgm:t>
        <a:bodyPr/>
        <a:lstStyle/>
        <a:p>
          <a:endParaRPr lang="ru-RU"/>
        </a:p>
      </dgm:t>
    </dgm:pt>
    <dgm:pt modelId="{392A9C22-CD29-4542-8509-8BEE151B9207}" type="pres">
      <dgm:prSet presAssocID="{8C493121-8D27-4AE9-BEB2-207EF8F8EFC1}" presName="compChildNode" presStyleCnt="0"/>
      <dgm:spPr/>
    </dgm:pt>
    <dgm:pt modelId="{9F91D861-4565-4765-BB51-FCA184D53937}" type="pres">
      <dgm:prSet presAssocID="{8C493121-8D27-4AE9-BEB2-207EF8F8EFC1}" presName="theInnerList" presStyleCnt="0"/>
      <dgm:spPr/>
    </dgm:pt>
    <dgm:pt modelId="{626428A7-9CBD-4265-B7E9-C3DADD0D8FB2}" type="pres">
      <dgm:prSet presAssocID="{9F12ADAD-A2EC-4F3A-A6F9-1880F184E0D9}" presName="childNode" presStyleLbl="node1" presStyleIdx="0" presStyleCnt="1" custScaleX="73056" custLinFactNeighborX="-24707" custLinFactNeighborY="1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ECB74-0E30-4BEF-B21F-6CB6E9598F5B}" type="presOf" srcId="{8C493121-8D27-4AE9-BEB2-207EF8F8EFC1}" destId="{DD27F19D-9FFC-458B-B625-22858488076F}" srcOrd="1" destOrd="0" presId="urn:microsoft.com/office/officeart/2005/8/layout/lProcess2"/>
    <dgm:cxn modelId="{0DFFA50F-EBDB-4CCB-AF85-3706B59F9E04}" type="presOf" srcId="{88F9C24B-5FEF-42F8-B702-1AC5857C1311}" destId="{1C4E71BA-00C8-4EE7-943B-CC14C3B8D9F6}" srcOrd="0" destOrd="0" presId="urn:microsoft.com/office/officeart/2005/8/layout/lProcess2"/>
    <dgm:cxn modelId="{F3C67EE7-91C6-4DCE-B1E1-DCBE1C502F35}" type="presOf" srcId="{8C493121-8D27-4AE9-BEB2-207EF8F8EFC1}" destId="{2761D970-AC0E-441F-ABF0-060EE69FB15B}" srcOrd="0" destOrd="0" presId="urn:microsoft.com/office/officeart/2005/8/layout/lProcess2"/>
    <dgm:cxn modelId="{13A12D47-1134-4DCA-AE67-FB2B25A0B083}" type="presOf" srcId="{9F12ADAD-A2EC-4F3A-A6F9-1880F184E0D9}" destId="{626428A7-9CBD-4265-B7E9-C3DADD0D8FB2}" srcOrd="0" destOrd="0" presId="urn:microsoft.com/office/officeart/2005/8/layout/lProcess2"/>
    <dgm:cxn modelId="{3094330C-71B9-4406-8062-89FA77467B2D}" srcId="{88F9C24B-5FEF-42F8-B702-1AC5857C1311}" destId="{8C493121-8D27-4AE9-BEB2-207EF8F8EFC1}" srcOrd="0" destOrd="0" parTransId="{5794B2CD-460E-44F1-A985-984621A7774F}" sibTransId="{8DE2FB0F-8C5D-4CF5-8079-55905BACAF62}"/>
    <dgm:cxn modelId="{8726B783-8027-4D98-853D-6FA8F07E4A14}" srcId="{8C493121-8D27-4AE9-BEB2-207EF8F8EFC1}" destId="{9F12ADAD-A2EC-4F3A-A6F9-1880F184E0D9}" srcOrd="0" destOrd="0" parTransId="{E8C06D01-7422-44FD-B63D-4BFC93806298}" sibTransId="{F613AB28-D464-4DAE-8835-977660123BDD}"/>
    <dgm:cxn modelId="{43CE48FF-4575-4083-9647-C868A5E92535}" type="presParOf" srcId="{1C4E71BA-00C8-4EE7-943B-CC14C3B8D9F6}" destId="{4E883E22-02E9-4B26-9981-4B3A0703CF20}" srcOrd="0" destOrd="0" presId="urn:microsoft.com/office/officeart/2005/8/layout/lProcess2"/>
    <dgm:cxn modelId="{20B71294-8418-43DC-A6CF-565EC5B72277}" type="presParOf" srcId="{4E883E22-02E9-4B26-9981-4B3A0703CF20}" destId="{2761D970-AC0E-441F-ABF0-060EE69FB15B}" srcOrd="0" destOrd="0" presId="urn:microsoft.com/office/officeart/2005/8/layout/lProcess2"/>
    <dgm:cxn modelId="{7780D4C3-6F19-40CE-A966-FB894D35CE0D}" type="presParOf" srcId="{4E883E22-02E9-4B26-9981-4B3A0703CF20}" destId="{DD27F19D-9FFC-458B-B625-22858488076F}" srcOrd="1" destOrd="0" presId="urn:microsoft.com/office/officeart/2005/8/layout/lProcess2"/>
    <dgm:cxn modelId="{FB2CE109-8149-477F-9BBB-340CCBB20FE5}" type="presParOf" srcId="{4E883E22-02E9-4B26-9981-4B3A0703CF20}" destId="{392A9C22-CD29-4542-8509-8BEE151B9207}" srcOrd="2" destOrd="0" presId="urn:microsoft.com/office/officeart/2005/8/layout/lProcess2"/>
    <dgm:cxn modelId="{7440CFF3-EA4B-471A-880A-ED31E206D6FC}" type="presParOf" srcId="{392A9C22-CD29-4542-8509-8BEE151B9207}" destId="{9F91D861-4565-4765-BB51-FCA184D53937}" srcOrd="0" destOrd="0" presId="urn:microsoft.com/office/officeart/2005/8/layout/lProcess2"/>
    <dgm:cxn modelId="{902E82A2-AF94-404E-8C00-D0E3ACE29AB6}" type="presParOf" srcId="{9F91D861-4565-4765-BB51-FCA184D53937}" destId="{626428A7-9CBD-4265-B7E9-C3DADD0D8FB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CD692D-99B4-49CD-8ED8-6418BD148ED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D6196-DA67-461E-8ED1-4EB68D8D6306}">
      <dgm:prSet phldrT="[Текст]"/>
      <dgm:spPr/>
      <dgm:t>
        <a:bodyPr/>
        <a:lstStyle/>
        <a:p>
          <a:r>
            <a:rPr lang="ru-RU" dirty="0" smtClean="0"/>
            <a:t>Конкурсный отбор лучших практик, распространение опыта</a:t>
          </a:r>
          <a:endParaRPr lang="ru-RU" dirty="0"/>
        </a:p>
      </dgm:t>
    </dgm:pt>
    <dgm:pt modelId="{E6A48953-BC12-4919-BE0F-FC6D7F53AE93}" type="parTrans" cxnId="{12794B3B-805E-406E-ABD5-454A816329F9}">
      <dgm:prSet/>
      <dgm:spPr/>
      <dgm:t>
        <a:bodyPr/>
        <a:lstStyle/>
        <a:p>
          <a:endParaRPr lang="ru-RU"/>
        </a:p>
      </dgm:t>
    </dgm:pt>
    <dgm:pt modelId="{3696A8F0-29A8-401C-A94C-B33CA4739ACF}" type="sibTrans" cxnId="{12794B3B-805E-406E-ABD5-454A816329F9}">
      <dgm:prSet/>
      <dgm:spPr/>
      <dgm:t>
        <a:bodyPr/>
        <a:lstStyle/>
        <a:p>
          <a:endParaRPr lang="ru-RU"/>
        </a:p>
      </dgm:t>
    </dgm:pt>
    <dgm:pt modelId="{A7BC75F3-AFBE-4630-8452-BE0CC0D415EE}" type="pres">
      <dgm:prSet presAssocID="{CBCD692D-99B4-49CD-8ED8-6418BD148E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9D02A2-C383-44B9-889A-D1F13A665AE7}" type="pres">
      <dgm:prSet presAssocID="{08AD6196-DA67-461E-8ED1-4EB68D8D6306}" presName="composite" presStyleCnt="0"/>
      <dgm:spPr/>
    </dgm:pt>
    <dgm:pt modelId="{124C4436-F718-4ECA-9231-2E2A112DCB1A}" type="pres">
      <dgm:prSet presAssocID="{08AD6196-DA67-461E-8ED1-4EB68D8D6306}" presName="LShape" presStyleLbl="alignNode1" presStyleIdx="0" presStyleCnt="1" custLinFactNeighborX="-36505" custLinFactNeighborY="-15862"/>
      <dgm:spPr/>
    </dgm:pt>
    <dgm:pt modelId="{B2BDB4AF-649B-4FC2-A2EE-2E22E65FE257}" type="pres">
      <dgm:prSet presAssocID="{08AD6196-DA67-461E-8ED1-4EB68D8D6306}" presName="ParentText" presStyleLbl="revTx" presStyleIdx="0" presStyleCnt="1" custScaleX="211982" custLinFactNeighborX="19198" custLinFactNeighborY="-6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E8A3B-16B7-43D7-8496-9092BA2B6D62}" type="presOf" srcId="{08AD6196-DA67-461E-8ED1-4EB68D8D6306}" destId="{B2BDB4AF-649B-4FC2-A2EE-2E22E65FE257}" srcOrd="0" destOrd="0" presId="urn:microsoft.com/office/officeart/2009/3/layout/StepUpProcess"/>
    <dgm:cxn modelId="{12794B3B-805E-406E-ABD5-454A816329F9}" srcId="{CBCD692D-99B4-49CD-8ED8-6418BD148ED3}" destId="{08AD6196-DA67-461E-8ED1-4EB68D8D6306}" srcOrd="0" destOrd="0" parTransId="{E6A48953-BC12-4919-BE0F-FC6D7F53AE93}" sibTransId="{3696A8F0-29A8-401C-A94C-B33CA4739ACF}"/>
    <dgm:cxn modelId="{B28D15D1-5301-4DC4-9DBC-786FAB8E015C}" type="presOf" srcId="{CBCD692D-99B4-49CD-8ED8-6418BD148ED3}" destId="{A7BC75F3-AFBE-4630-8452-BE0CC0D415EE}" srcOrd="0" destOrd="0" presId="urn:microsoft.com/office/officeart/2009/3/layout/StepUpProcess"/>
    <dgm:cxn modelId="{2D226D2B-B61C-43DE-9F07-804BD4860446}" type="presParOf" srcId="{A7BC75F3-AFBE-4630-8452-BE0CC0D415EE}" destId="{339D02A2-C383-44B9-889A-D1F13A665AE7}" srcOrd="0" destOrd="0" presId="urn:microsoft.com/office/officeart/2009/3/layout/StepUpProcess"/>
    <dgm:cxn modelId="{E8614CD4-911E-49CC-933D-CA547559557C}" type="presParOf" srcId="{339D02A2-C383-44B9-889A-D1F13A665AE7}" destId="{124C4436-F718-4ECA-9231-2E2A112DCB1A}" srcOrd="0" destOrd="0" presId="urn:microsoft.com/office/officeart/2009/3/layout/StepUpProcess"/>
    <dgm:cxn modelId="{5373CE11-6018-4595-B53C-7045A395E5E2}" type="presParOf" srcId="{339D02A2-C383-44B9-889A-D1F13A665AE7}" destId="{B2BDB4AF-649B-4FC2-A2EE-2E22E65FE2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86B0C4-00C5-4759-A835-0A9CB3925F0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95AF38-DD9A-4A96-AE22-E0B816CA9927}">
      <dgm:prSet/>
      <dgm:spPr/>
      <dgm:t>
        <a:bodyPr/>
        <a:lstStyle/>
        <a:p>
          <a:pPr rtl="0"/>
          <a:r>
            <a:rPr lang="ru-RU" dirty="0" smtClean="0"/>
            <a:t>«Лучшая основная образовательная программа начального общего образования»;</a:t>
          </a:r>
          <a:endParaRPr lang="ru-RU" dirty="0"/>
        </a:p>
      </dgm:t>
    </dgm:pt>
    <dgm:pt modelId="{A99B87A8-9D3E-4896-A3D5-EBE45A04A1AE}" type="parTrans" cxnId="{E116BB8D-42C7-41D5-A70E-33F763B0A737}">
      <dgm:prSet/>
      <dgm:spPr/>
      <dgm:t>
        <a:bodyPr/>
        <a:lstStyle/>
        <a:p>
          <a:endParaRPr lang="ru-RU"/>
        </a:p>
      </dgm:t>
    </dgm:pt>
    <dgm:pt modelId="{6B516092-C62F-4DC2-A6EC-9B3C87378950}" type="sibTrans" cxnId="{E116BB8D-42C7-41D5-A70E-33F763B0A737}">
      <dgm:prSet/>
      <dgm:spPr/>
      <dgm:t>
        <a:bodyPr/>
        <a:lstStyle/>
        <a:p>
          <a:endParaRPr lang="ru-RU"/>
        </a:p>
      </dgm:t>
    </dgm:pt>
    <dgm:pt modelId="{528206AC-E348-4077-BDB1-2902386EDB27}">
      <dgm:prSet/>
      <dgm:spPr/>
      <dgm:t>
        <a:bodyPr/>
        <a:lstStyle/>
        <a:p>
          <a:pPr rtl="0"/>
          <a:r>
            <a:rPr lang="ru-RU" smtClean="0"/>
            <a:t>«Лучшая рабочая программа учебного предмета «Математика»;</a:t>
          </a:r>
          <a:endParaRPr lang="ru-RU"/>
        </a:p>
      </dgm:t>
    </dgm:pt>
    <dgm:pt modelId="{4646643A-97C9-45D2-BD89-8D7FCF34F102}" type="parTrans" cxnId="{9B70624E-3B17-40B2-81F1-1F3239711214}">
      <dgm:prSet/>
      <dgm:spPr/>
      <dgm:t>
        <a:bodyPr/>
        <a:lstStyle/>
        <a:p>
          <a:endParaRPr lang="ru-RU"/>
        </a:p>
      </dgm:t>
    </dgm:pt>
    <dgm:pt modelId="{0BCC0D4C-77D6-45DF-B4D2-D93F931CCF40}" type="sibTrans" cxnId="{9B70624E-3B17-40B2-81F1-1F3239711214}">
      <dgm:prSet/>
      <dgm:spPr/>
      <dgm:t>
        <a:bodyPr/>
        <a:lstStyle/>
        <a:p>
          <a:endParaRPr lang="ru-RU"/>
        </a:p>
      </dgm:t>
    </dgm:pt>
    <dgm:pt modelId="{AA37B39B-33B7-4F06-BE09-BDFA49D2B815}">
      <dgm:prSet/>
      <dgm:spPr/>
      <dgm:t>
        <a:bodyPr/>
        <a:lstStyle/>
        <a:p>
          <a:pPr rtl="0"/>
          <a:r>
            <a:rPr lang="ru-RU" dirty="0" smtClean="0"/>
            <a:t>«Лучшая рабочая программа учебного предмета «Русский язык»;</a:t>
          </a:r>
          <a:endParaRPr lang="ru-RU" dirty="0"/>
        </a:p>
      </dgm:t>
    </dgm:pt>
    <dgm:pt modelId="{6CCD3265-1F6D-4F92-A7C2-F837B1909243}" type="parTrans" cxnId="{41C32394-E145-4DB0-B76B-952E571C26EA}">
      <dgm:prSet/>
      <dgm:spPr/>
      <dgm:t>
        <a:bodyPr/>
        <a:lstStyle/>
        <a:p>
          <a:endParaRPr lang="ru-RU"/>
        </a:p>
      </dgm:t>
    </dgm:pt>
    <dgm:pt modelId="{3A2C304C-5837-4881-90B1-5FB1982564F6}" type="sibTrans" cxnId="{41C32394-E145-4DB0-B76B-952E571C26EA}">
      <dgm:prSet/>
      <dgm:spPr/>
      <dgm:t>
        <a:bodyPr/>
        <a:lstStyle/>
        <a:p>
          <a:endParaRPr lang="ru-RU"/>
        </a:p>
      </dgm:t>
    </dgm:pt>
    <dgm:pt modelId="{0A219041-EACB-403C-962F-8A70933C2516}">
      <dgm:prSet/>
      <dgm:spPr/>
      <dgm:t>
        <a:bodyPr/>
        <a:lstStyle/>
        <a:p>
          <a:pPr rtl="0"/>
          <a:r>
            <a:rPr lang="ru-RU" smtClean="0"/>
            <a:t>«Лучшая практика применения новых образовательных технологий и использования ИКТ»;</a:t>
          </a:r>
          <a:endParaRPr lang="ru-RU"/>
        </a:p>
      </dgm:t>
    </dgm:pt>
    <dgm:pt modelId="{E3E42A58-8268-4869-A4C4-3B48041DD0A6}" type="parTrans" cxnId="{281EBE98-A63B-45E5-B73C-716069111671}">
      <dgm:prSet/>
      <dgm:spPr/>
      <dgm:t>
        <a:bodyPr/>
        <a:lstStyle/>
        <a:p>
          <a:endParaRPr lang="ru-RU"/>
        </a:p>
      </dgm:t>
    </dgm:pt>
    <dgm:pt modelId="{433D17ED-72A1-48AF-AE59-543D275E13F6}" type="sibTrans" cxnId="{281EBE98-A63B-45E5-B73C-716069111671}">
      <dgm:prSet/>
      <dgm:spPr/>
      <dgm:t>
        <a:bodyPr/>
        <a:lstStyle/>
        <a:p>
          <a:endParaRPr lang="ru-RU"/>
        </a:p>
      </dgm:t>
    </dgm:pt>
    <dgm:pt modelId="{66F11A86-BFFD-446A-9C31-4F9815061765}">
      <dgm:prSet/>
      <dgm:spPr/>
      <dgm:t>
        <a:bodyPr/>
        <a:lstStyle/>
        <a:p>
          <a:pPr rtl="0"/>
          <a:r>
            <a:rPr lang="ru-RU" smtClean="0"/>
            <a:t>«Лучшая система оценки достижения планируемых результатов основной образовательной программы»;</a:t>
          </a:r>
          <a:endParaRPr lang="ru-RU"/>
        </a:p>
      </dgm:t>
    </dgm:pt>
    <dgm:pt modelId="{F7FA7071-FCB2-4235-90F4-8D6AC1D52415}" type="parTrans" cxnId="{34983EF7-777B-4154-A9AF-D914889835A1}">
      <dgm:prSet/>
      <dgm:spPr/>
      <dgm:t>
        <a:bodyPr/>
        <a:lstStyle/>
        <a:p>
          <a:endParaRPr lang="ru-RU"/>
        </a:p>
      </dgm:t>
    </dgm:pt>
    <dgm:pt modelId="{9E2F8EB4-720B-4FA1-9B9A-438A8A786807}" type="sibTrans" cxnId="{34983EF7-777B-4154-A9AF-D914889835A1}">
      <dgm:prSet/>
      <dgm:spPr/>
      <dgm:t>
        <a:bodyPr/>
        <a:lstStyle/>
        <a:p>
          <a:endParaRPr lang="ru-RU"/>
        </a:p>
      </dgm:t>
    </dgm:pt>
    <dgm:pt modelId="{D4B2752B-B473-41D7-90A0-2C7D9D9D9088}">
      <dgm:prSet/>
      <dgm:spPr/>
      <dgm:t>
        <a:bodyPr/>
        <a:lstStyle/>
        <a:p>
          <a:pPr rtl="0"/>
          <a:r>
            <a:rPr lang="ru-RU" smtClean="0"/>
            <a:t>«Лучшая программа формирования универсальных учебных действий».</a:t>
          </a:r>
          <a:endParaRPr lang="ru-RU"/>
        </a:p>
      </dgm:t>
    </dgm:pt>
    <dgm:pt modelId="{008E8B3A-ED5F-4A1D-9FD8-EDC0751A9E00}" type="parTrans" cxnId="{8D0E225D-4BD5-4329-8141-9ADD316806BF}">
      <dgm:prSet/>
      <dgm:spPr/>
      <dgm:t>
        <a:bodyPr/>
        <a:lstStyle/>
        <a:p>
          <a:endParaRPr lang="ru-RU"/>
        </a:p>
      </dgm:t>
    </dgm:pt>
    <dgm:pt modelId="{332FF139-BF5F-42E7-AA29-057C4A39648B}" type="sibTrans" cxnId="{8D0E225D-4BD5-4329-8141-9ADD316806BF}">
      <dgm:prSet/>
      <dgm:spPr/>
      <dgm:t>
        <a:bodyPr/>
        <a:lstStyle/>
        <a:p>
          <a:endParaRPr lang="ru-RU"/>
        </a:p>
      </dgm:t>
    </dgm:pt>
    <dgm:pt modelId="{9F3A9D27-927E-466F-B235-F5C0387BBEAF}" type="pres">
      <dgm:prSet presAssocID="{1386B0C4-00C5-4759-A835-0A9CB3925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939EA-4CCE-4C98-A436-B777AFAE590C}" type="pres">
      <dgm:prSet presAssocID="{2F95AF38-DD9A-4A96-AE22-E0B816CA9927}" presName="composite" presStyleCnt="0"/>
      <dgm:spPr/>
    </dgm:pt>
    <dgm:pt modelId="{A6ACB214-F9AA-4B28-B20F-CF02F397F498}" type="pres">
      <dgm:prSet presAssocID="{2F95AF38-DD9A-4A96-AE22-E0B816CA9927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5FE8B-0CBA-4F3C-9EB9-A83F282DB107}" type="pres">
      <dgm:prSet presAssocID="{2F95AF38-DD9A-4A96-AE22-E0B816CA9927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8CE4F96-E9D1-412D-8ABA-CD7363B72BF9}" type="pres">
      <dgm:prSet presAssocID="{6B516092-C62F-4DC2-A6EC-9B3C87378950}" presName="sibTrans" presStyleCnt="0"/>
      <dgm:spPr/>
    </dgm:pt>
    <dgm:pt modelId="{CD939C75-D1DB-42BD-B4BC-7C3C28284B58}" type="pres">
      <dgm:prSet presAssocID="{528206AC-E348-4077-BDB1-2902386EDB27}" presName="composite" presStyleCnt="0"/>
      <dgm:spPr/>
    </dgm:pt>
    <dgm:pt modelId="{B457CBB8-15D8-443E-9295-A8955C2C077D}" type="pres">
      <dgm:prSet presAssocID="{528206AC-E348-4077-BDB1-2902386EDB2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4DB30-2C1B-44AB-A20C-6416A1406F59}" type="pres">
      <dgm:prSet presAssocID="{528206AC-E348-4077-BDB1-2902386EDB27}" presName="rect2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D7C5145-6631-4FA3-9A4B-B8BEBB67E1E0}" type="pres">
      <dgm:prSet presAssocID="{0BCC0D4C-77D6-45DF-B4D2-D93F931CCF40}" presName="sibTrans" presStyleCnt="0"/>
      <dgm:spPr/>
    </dgm:pt>
    <dgm:pt modelId="{4E672BDB-65EA-41FE-B4EB-611D40D9FD3B}" type="pres">
      <dgm:prSet presAssocID="{AA37B39B-33B7-4F06-BE09-BDFA49D2B815}" presName="composite" presStyleCnt="0"/>
      <dgm:spPr/>
    </dgm:pt>
    <dgm:pt modelId="{FB5AF9D6-D634-441C-BA56-39AF3068A3F7}" type="pres">
      <dgm:prSet presAssocID="{AA37B39B-33B7-4F06-BE09-BDFA49D2B815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56E71-D521-4FBA-B970-6D40DC8B1C62}" type="pres">
      <dgm:prSet presAssocID="{AA37B39B-33B7-4F06-BE09-BDFA49D2B815}" presName="rect2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3896FA2-62E1-4D52-AA65-A7029B51B01C}" type="pres">
      <dgm:prSet presAssocID="{3A2C304C-5837-4881-90B1-5FB1982564F6}" presName="sibTrans" presStyleCnt="0"/>
      <dgm:spPr/>
    </dgm:pt>
    <dgm:pt modelId="{BCF2D584-F872-432A-9252-42ACC7DF5CCE}" type="pres">
      <dgm:prSet presAssocID="{0A219041-EACB-403C-962F-8A70933C2516}" presName="composite" presStyleCnt="0"/>
      <dgm:spPr/>
    </dgm:pt>
    <dgm:pt modelId="{E3AB03EA-F5EB-4503-87AB-0024F2A07C63}" type="pres">
      <dgm:prSet presAssocID="{0A219041-EACB-403C-962F-8A70933C251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D10A2-09B0-4991-9FB0-16A4863143A5}" type="pres">
      <dgm:prSet presAssocID="{0A219041-EACB-403C-962F-8A70933C2516}" presName="rect2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E1644FD-FFF4-4FBF-8D8C-0E5311F24BB5}" type="pres">
      <dgm:prSet presAssocID="{433D17ED-72A1-48AF-AE59-543D275E13F6}" presName="sibTrans" presStyleCnt="0"/>
      <dgm:spPr/>
    </dgm:pt>
    <dgm:pt modelId="{F3EE8914-1F46-43CE-A56B-89CB003E777F}" type="pres">
      <dgm:prSet presAssocID="{66F11A86-BFFD-446A-9C31-4F9815061765}" presName="composite" presStyleCnt="0"/>
      <dgm:spPr/>
    </dgm:pt>
    <dgm:pt modelId="{E786AB21-D1CA-475C-BF93-38169DF844F7}" type="pres">
      <dgm:prSet presAssocID="{66F11A86-BFFD-446A-9C31-4F981506176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459B4-FB47-40BB-BFE2-52C5778C1588}" type="pres">
      <dgm:prSet presAssocID="{66F11A86-BFFD-446A-9C31-4F9815061765}" presName="rect2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FDA4881-5005-4651-8250-61B3C81B7CD8}" type="pres">
      <dgm:prSet presAssocID="{9E2F8EB4-720B-4FA1-9B9A-438A8A786807}" presName="sibTrans" presStyleCnt="0"/>
      <dgm:spPr/>
    </dgm:pt>
    <dgm:pt modelId="{2AA1B7A2-A1A5-44CB-9398-CF0268D35179}" type="pres">
      <dgm:prSet presAssocID="{D4B2752B-B473-41D7-90A0-2C7D9D9D9088}" presName="composite" presStyleCnt="0"/>
      <dgm:spPr/>
    </dgm:pt>
    <dgm:pt modelId="{244F0C08-24C7-4F38-B76A-72652349963F}" type="pres">
      <dgm:prSet presAssocID="{D4B2752B-B473-41D7-90A0-2C7D9D9D908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120B-FBE1-4692-82EB-6E564B4AD215}" type="pres">
      <dgm:prSet presAssocID="{D4B2752B-B473-41D7-90A0-2C7D9D9D9088}" presName="rect2" presStyleLbl="fgImgPlace1" presStyleIdx="5" presStyleCnt="6" custScaleX="1136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</dgm:ptLst>
  <dgm:cxnLst>
    <dgm:cxn modelId="{41C32394-E145-4DB0-B76B-952E571C26EA}" srcId="{1386B0C4-00C5-4759-A835-0A9CB3925F0D}" destId="{AA37B39B-33B7-4F06-BE09-BDFA49D2B815}" srcOrd="2" destOrd="0" parTransId="{6CCD3265-1F6D-4F92-A7C2-F837B1909243}" sibTransId="{3A2C304C-5837-4881-90B1-5FB1982564F6}"/>
    <dgm:cxn modelId="{34983EF7-777B-4154-A9AF-D914889835A1}" srcId="{1386B0C4-00C5-4759-A835-0A9CB3925F0D}" destId="{66F11A86-BFFD-446A-9C31-4F9815061765}" srcOrd="4" destOrd="0" parTransId="{F7FA7071-FCB2-4235-90F4-8D6AC1D52415}" sibTransId="{9E2F8EB4-720B-4FA1-9B9A-438A8A786807}"/>
    <dgm:cxn modelId="{784810C6-D96E-4F06-99C9-E837ADDEFD59}" type="presOf" srcId="{2F95AF38-DD9A-4A96-AE22-E0B816CA9927}" destId="{A6ACB214-F9AA-4B28-B20F-CF02F397F498}" srcOrd="0" destOrd="0" presId="urn:microsoft.com/office/officeart/2008/layout/PictureStrips"/>
    <dgm:cxn modelId="{4F41DEBF-E11B-48BB-8D2F-B0492B33C1C6}" type="presOf" srcId="{AA37B39B-33B7-4F06-BE09-BDFA49D2B815}" destId="{FB5AF9D6-D634-441C-BA56-39AF3068A3F7}" srcOrd="0" destOrd="0" presId="urn:microsoft.com/office/officeart/2008/layout/PictureStrips"/>
    <dgm:cxn modelId="{404D5760-B755-42F5-94E6-DDFB7C9FE4AD}" type="presOf" srcId="{1386B0C4-00C5-4759-A835-0A9CB3925F0D}" destId="{9F3A9D27-927E-466F-B235-F5C0387BBEAF}" srcOrd="0" destOrd="0" presId="urn:microsoft.com/office/officeart/2008/layout/PictureStrips"/>
    <dgm:cxn modelId="{9B70624E-3B17-40B2-81F1-1F3239711214}" srcId="{1386B0C4-00C5-4759-A835-0A9CB3925F0D}" destId="{528206AC-E348-4077-BDB1-2902386EDB27}" srcOrd="1" destOrd="0" parTransId="{4646643A-97C9-45D2-BD89-8D7FCF34F102}" sibTransId="{0BCC0D4C-77D6-45DF-B4D2-D93F931CCF40}"/>
    <dgm:cxn modelId="{E116BB8D-42C7-41D5-A70E-33F763B0A737}" srcId="{1386B0C4-00C5-4759-A835-0A9CB3925F0D}" destId="{2F95AF38-DD9A-4A96-AE22-E0B816CA9927}" srcOrd="0" destOrd="0" parTransId="{A99B87A8-9D3E-4896-A3D5-EBE45A04A1AE}" sibTransId="{6B516092-C62F-4DC2-A6EC-9B3C87378950}"/>
    <dgm:cxn modelId="{7EF11350-C3E7-4FEB-8645-74ECA09771D8}" type="presOf" srcId="{66F11A86-BFFD-446A-9C31-4F9815061765}" destId="{E786AB21-D1CA-475C-BF93-38169DF844F7}" srcOrd="0" destOrd="0" presId="urn:microsoft.com/office/officeart/2008/layout/PictureStrips"/>
    <dgm:cxn modelId="{702A1961-48C1-4A67-B0F4-015DB7A9EBD4}" type="presOf" srcId="{0A219041-EACB-403C-962F-8A70933C2516}" destId="{E3AB03EA-F5EB-4503-87AB-0024F2A07C63}" srcOrd="0" destOrd="0" presId="urn:microsoft.com/office/officeart/2008/layout/PictureStrips"/>
    <dgm:cxn modelId="{8D0E225D-4BD5-4329-8141-9ADD316806BF}" srcId="{1386B0C4-00C5-4759-A835-0A9CB3925F0D}" destId="{D4B2752B-B473-41D7-90A0-2C7D9D9D9088}" srcOrd="5" destOrd="0" parTransId="{008E8B3A-ED5F-4A1D-9FD8-EDC0751A9E00}" sibTransId="{332FF139-BF5F-42E7-AA29-057C4A39648B}"/>
    <dgm:cxn modelId="{281EBE98-A63B-45E5-B73C-716069111671}" srcId="{1386B0C4-00C5-4759-A835-0A9CB3925F0D}" destId="{0A219041-EACB-403C-962F-8A70933C2516}" srcOrd="3" destOrd="0" parTransId="{E3E42A58-8268-4869-A4C4-3B48041DD0A6}" sibTransId="{433D17ED-72A1-48AF-AE59-543D275E13F6}"/>
    <dgm:cxn modelId="{760A7EC0-FFBE-4055-9D91-98729EFF7A56}" type="presOf" srcId="{528206AC-E348-4077-BDB1-2902386EDB27}" destId="{B457CBB8-15D8-443E-9295-A8955C2C077D}" srcOrd="0" destOrd="0" presId="urn:microsoft.com/office/officeart/2008/layout/PictureStrips"/>
    <dgm:cxn modelId="{272E325D-1DE7-4C6A-AF03-8F7B3C3F1889}" type="presOf" srcId="{D4B2752B-B473-41D7-90A0-2C7D9D9D9088}" destId="{244F0C08-24C7-4F38-B76A-72652349963F}" srcOrd="0" destOrd="0" presId="urn:microsoft.com/office/officeart/2008/layout/PictureStrips"/>
    <dgm:cxn modelId="{5DC01A30-00BE-4EB2-98C6-71ABC0A4468D}" type="presParOf" srcId="{9F3A9D27-927E-466F-B235-F5C0387BBEAF}" destId="{4A5939EA-4CCE-4C98-A436-B777AFAE590C}" srcOrd="0" destOrd="0" presId="urn:microsoft.com/office/officeart/2008/layout/PictureStrips"/>
    <dgm:cxn modelId="{A30A6559-EE4C-47DC-A91A-8B4D66585845}" type="presParOf" srcId="{4A5939EA-4CCE-4C98-A436-B777AFAE590C}" destId="{A6ACB214-F9AA-4B28-B20F-CF02F397F498}" srcOrd="0" destOrd="0" presId="urn:microsoft.com/office/officeart/2008/layout/PictureStrips"/>
    <dgm:cxn modelId="{1FBED6AB-166E-4886-B323-B5CFD7589597}" type="presParOf" srcId="{4A5939EA-4CCE-4C98-A436-B777AFAE590C}" destId="{CCF5FE8B-0CBA-4F3C-9EB9-A83F282DB107}" srcOrd="1" destOrd="0" presId="urn:microsoft.com/office/officeart/2008/layout/PictureStrips"/>
    <dgm:cxn modelId="{9D4D1548-3E95-4AD9-88E2-673CA17DE03A}" type="presParOf" srcId="{9F3A9D27-927E-466F-B235-F5C0387BBEAF}" destId="{E8CE4F96-E9D1-412D-8ABA-CD7363B72BF9}" srcOrd="1" destOrd="0" presId="urn:microsoft.com/office/officeart/2008/layout/PictureStrips"/>
    <dgm:cxn modelId="{1DC21537-D50C-4ED0-99BD-16315EF618E7}" type="presParOf" srcId="{9F3A9D27-927E-466F-B235-F5C0387BBEAF}" destId="{CD939C75-D1DB-42BD-B4BC-7C3C28284B58}" srcOrd="2" destOrd="0" presId="urn:microsoft.com/office/officeart/2008/layout/PictureStrips"/>
    <dgm:cxn modelId="{68B4F5E4-67CE-4271-A04B-7763026016FB}" type="presParOf" srcId="{CD939C75-D1DB-42BD-B4BC-7C3C28284B58}" destId="{B457CBB8-15D8-443E-9295-A8955C2C077D}" srcOrd="0" destOrd="0" presId="urn:microsoft.com/office/officeart/2008/layout/PictureStrips"/>
    <dgm:cxn modelId="{8A538735-9B80-4FE6-A7D8-BA0D791D385D}" type="presParOf" srcId="{CD939C75-D1DB-42BD-B4BC-7C3C28284B58}" destId="{E8B4DB30-2C1B-44AB-A20C-6416A1406F59}" srcOrd="1" destOrd="0" presId="urn:microsoft.com/office/officeart/2008/layout/PictureStrips"/>
    <dgm:cxn modelId="{6B79D18B-8C06-47E0-911F-787DDD6FB412}" type="presParOf" srcId="{9F3A9D27-927E-466F-B235-F5C0387BBEAF}" destId="{6D7C5145-6631-4FA3-9A4B-B8BEBB67E1E0}" srcOrd="3" destOrd="0" presId="urn:microsoft.com/office/officeart/2008/layout/PictureStrips"/>
    <dgm:cxn modelId="{60504D1C-F99C-4119-9D2A-A0B96EDBF04B}" type="presParOf" srcId="{9F3A9D27-927E-466F-B235-F5C0387BBEAF}" destId="{4E672BDB-65EA-41FE-B4EB-611D40D9FD3B}" srcOrd="4" destOrd="0" presId="urn:microsoft.com/office/officeart/2008/layout/PictureStrips"/>
    <dgm:cxn modelId="{880D3A68-D01B-4911-B0D5-24D007FB7F6B}" type="presParOf" srcId="{4E672BDB-65EA-41FE-B4EB-611D40D9FD3B}" destId="{FB5AF9D6-D634-441C-BA56-39AF3068A3F7}" srcOrd="0" destOrd="0" presId="urn:microsoft.com/office/officeart/2008/layout/PictureStrips"/>
    <dgm:cxn modelId="{239F6F53-8F50-40DA-B9EF-B8545253F909}" type="presParOf" srcId="{4E672BDB-65EA-41FE-B4EB-611D40D9FD3B}" destId="{95956E71-D521-4FBA-B970-6D40DC8B1C62}" srcOrd="1" destOrd="0" presId="urn:microsoft.com/office/officeart/2008/layout/PictureStrips"/>
    <dgm:cxn modelId="{7FC7E156-53AB-42A1-9039-CC1E8CDFD77E}" type="presParOf" srcId="{9F3A9D27-927E-466F-B235-F5C0387BBEAF}" destId="{23896FA2-62E1-4D52-AA65-A7029B51B01C}" srcOrd="5" destOrd="0" presId="urn:microsoft.com/office/officeart/2008/layout/PictureStrips"/>
    <dgm:cxn modelId="{1B5490D0-DDFB-4736-877E-C81E0D02918A}" type="presParOf" srcId="{9F3A9D27-927E-466F-B235-F5C0387BBEAF}" destId="{BCF2D584-F872-432A-9252-42ACC7DF5CCE}" srcOrd="6" destOrd="0" presId="urn:microsoft.com/office/officeart/2008/layout/PictureStrips"/>
    <dgm:cxn modelId="{3EEE52AF-9BCE-45E1-AA6E-5BFCF04C9D1D}" type="presParOf" srcId="{BCF2D584-F872-432A-9252-42ACC7DF5CCE}" destId="{E3AB03EA-F5EB-4503-87AB-0024F2A07C63}" srcOrd="0" destOrd="0" presId="urn:microsoft.com/office/officeart/2008/layout/PictureStrips"/>
    <dgm:cxn modelId="{81751A9D-3491-4998-AB68-902DEF281891}" type="presParOf" srcId="{BCF2D584-F872-432A-9252-42ACC7DF5CCE}" destId="{F94D10A2-09B0-4991-9FB0-16A4863143A5}" srcOrd="1" destOrd="0" presId="urn:microsoft.com/office/officeart/2008/layout/PictureStrips"/>
    <dgm:cxn modelId="{E67B5385-330B-4C2A-A15F-0AD3B2A23CBD}" type="presParOf" srcId="{9F3A9D27-927E-466F-B235-F5C0387BBEAF}" destId="{6E1644FD-FFF4-4FBF-8D8C-0E5311F24BB5}" srcOrd="7" destOrd="0" presId="urn:microsoft.com/office/officeart/2008/layout/PictureStrips"/>
    <dgm:cxn modelId="{9B774427-63D6-4C64-AB91-660EE47E7BB6}" type="presParOf" srcId="{9F3A9D27-927E-466F-B235-F5C0387BBEAF}" destId="{F3EE8914-1F46-43CE-A56B-89CB003E777F}" srcOrd="8" destOrd="0" presId="urn:microsoft.com/office/officeart/2008/layout/PictureStrips"/>
    <dgm:cxn modelId="{F0D581E2-A728-4117-B153-EEAD97F2AB73}" type="presParOf" srcId="{F3EE8914-1F46-43CE-A56B-89CB003E777F}" destId="{E786AB21-D1CA-475C-BF93-38169DF844F7}" srcOrd="0" destOrd="0" presId="urn:microsoft.com/office/officeart/2008/layout/PictureStrips"/>
    <dgm:cxn modelId="{4ACE09D4-2CD2-4183-8DAD-42B5A4842D9E}" type="presParOf" srcId="{F3EE8914-1F46-43CE-A56B-89CB003E777F}" destId="{51B459B4-FB47-40BB-BFE2-52C5778C1588}" srcOrd="1" destOrd="0" presId="urn:microsoft.com/office/officeart/2008/layout/PictureStrips"/>
    <dgm:cxn modelId="{F51A7266-08C3-4DB3-A0AF-C9C127B2D324}" type="presParOf" srcId="{9F3A9D27-927E-466F-B235-F5C0387BBEAF}" destId="{CFDA4881-5005-4651-8250-61B3C81B7CD8}" srcOrd="9" destOrd="0" presId="urn:microsoft.com/office/officeart/2008/layout/PictureStrips"/>
    <dgm:cxn modelId="{67C701AC-D0E5-4843-9C9A-C6F1A9D2F46C}" type="presParOf" srcId="{9F3A9D27-927E-466F-B235-F5C0387BBEAF}" destId="{2AA1B7A2-A1A5-44CB-9398-CF0268D35179}" srcOrd="10" destOrd="0" presId="urn:microsoft.com/office/officeart/2008/layout/PictureStrips"/>
    <dgm:cxn modelId="{CC52E6D0-D172-4B30-A80D-149F4F7DA90E}" type="presParOf" srcId="{2AA1B7A2-A1A5-44CB-9398-CF0268D35179}" destId="{244F0C08-24C7-4F38-B76A-72652349963F}" srcOrd="0" destOrd="0" presId="urn:microsoft.com/office/officeart/2008/layout/PictureStrips"/>
    <dgm:cxn modelId="{FEABEDEB-B721-4C52-8BDC-BD82364AC6B6}" type="presParOf" srcId="{2AA1B7A2-A1A5-44CB-9398-CF0268D35179}" destId="{FED9120B-FBE1-4692-82EB-6E564B4AD2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549440-81D1-40EC-9E79-591E3896554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C5952-12C2-4993-A73E-4B59F04E3C8E}">
      <dgm:prSet/>
      <dgm:spPr/>
      <dgm:t>
        <a:bodyPr/>
        <a:lstStyle/>
        <a:p>
          <a:pPr rtl="0"/>
          <a:r>
            <a:rPr lang="ru-RU" dirty="0" smtClean="0"/>
            <a:t>региональный этап: </a:t>
          </a:r>
          <a:br>
            <a:rPr lang="ru-RU" dirty="0" smtClean="0"/>
          </a:br>
          <a:r>
            <a:rPr lang="ru-RU" dirty="0" smtClean="0"/>
            <a:t>с 1 сентября 2015 г. по </a:t>
          </a:r>
          <a:br>
            <a:rPr lang="ru-RU" dirty="0" smtClean="0"/>
          </a:br>
          <a:r>
            <a:rPr lang="ru-RU" dirty="0" smtClean="0"/>
            <a:t>1 апреля 2016 г., </a:t>
          </a:r>
          <a:endParaRPr lang="ru-RU" dirty="0"/>
        </a:p>
      </dgm:t>
    </dgm:pt>
    <dgm:pt modelId="{8AEE3C2C-78C4-40F1-926F-3CC06487792B}" type="parTrans" cxnId="{0847159E-C39C-4B9B-95BF-3B4053336DE7}">
      <dgm:prSet/>
      <dgm:spPr/>
      <dgm:t>
        <a:bodyPr/>
        <a:lstStyle/>
        <a:p>
          <a:endParaRPr lang="ru-RU"/>
        </a:p>
      </dgm:t>
    </dgm:pt>
    <dgm:pt modelId="{5C5E3593-A791-437F-9442-9167A0D451C5}" type="sibTrans" cxnId="{0847159E-C39C-4B9B-95BF-3B4053336DE7}">
      <dgm:prSet/>
      <dgm:spPr/>
      <dgm:t>
        <a:bodyPr/>
        <a:lstStyle/>
        <a:p>
          <a:endParaRPr lang="ru-RU"/>
        </a:p>
      </dgm:t>
    </dgm:pt>
    <dgm:pt modelId="{C378FD48-643B-4023-8D3C-1977D7D9C8AE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/>
            <a:t>федеральный этап: </a:t>
          </a:r>
          <a:br>
            <a:rPr lang="ru-RU" dirty="0" smtClean="0"/>
          </a:br>
          <a:r>
            <a:rPr lang="ru-RU" dirty="0" smtClean="0"/>
            <a:t>с 1 апреля 2016 г.</a:t>
          </a:r>
        </a:p>
        <a:p>
          <a:pPr rtl="0">
            <a:spcAft>
              <a:spcPts val="0"/>
            </a:spcAft>
          </a:pPr>
          <a:r>
            <a:rPr lang="ru-RU" dirty="0" smtClean="0"/>
            <a:t>по </a:t>
          </a:r>
          <a:br>
            <a:rPr lang="ru-RU" dirty="0" smtClean="0"/>
          </a:br>
          <a:r>
            <a:rPr lang="ru-RU" dirty="0" smtClean="0"/>
            <a:t>1 октября 2016 г. </a:t>
          </a:r>
          <a:endParaRPr lang="ru-RU" dirty="0"/>
        </a:p>
      </dgm:t>
    </dgm:pt>
    <dgm:pt modelId="{C89CFEB4-4006-413E-AE69-1F6D463A83D2}" type="parTrans" cxnId="{B9FFB497-D022-4822-91A3-FA51851572DB}">
      <dgm:prSet/>
      <dgm:spPr/>
      <dgm:t>
        <a:bodyPr/>
        <a:lstStyle/>
        <a:p>
          <a:endParaRPr lang="ru-RU"/>
        </a:p>
      </dgm:t>
    </dgm:pt>
    <dgm:pt modelId="{A2E1E4E3-0359-4EE1-A9BD-4DEB29208163}" type="sibTrans" cxnId="{B9FFB497-D022-4822-91A3-FA51851572DB}">
      <dgm:prSet/>
      <dgm:spPr/>
      <dgm:t>
        <a:bodyPr/>
        <a:lstStyle/>
        <a:p>
          <a:endParaRPr lang="ru-RU"/>
        </a:p>
      </dgm:t>
    </dgm:pt>
    <dgm:pt modelId="{183BEFBE-DEA8-4059-B191-D96613EAE9B6}" type="pres">
      <dgm:prSet presAssocID="{54549440-81D1-40EC-9E79-591E389655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7DBD4-84A5-4DC2-8808-89139F2F7266}" type="pres">
      <dgm:prSet presAssocID="{C12C5952-12C2-4993-A73E-4B59F04E3C8E}" presName="composite" presStyleCnt="0"/>
      <dgm:spPr/>
    </dgm:pt>
    <dgm:pt modelId="{53F6420C-2A59-4DE2-855E-CAE70A3760C7}" type="pres">
      <dgm:prSet presAssocID="{C12C5952-12C2-4993-A73E-4B59F04E3C8E}" presName="imgShp" presStyleLbl="fgImgPlace1" presStyleIdx="0" presStyleCnt="2"/>
      <dgm:spPr/>
    </dgm:pt>
    <dgm:pt modelId="{C0F0D8BD-4E9A-4529-B823-367E5100CEF6}" type="pres">
      <dgm:prSet presAssocID="{C12C5952-12C2-4993-A73E-4B59F04E3C8E}" presName="txShp" presStyleLbl="node1" presStyleIdx="0" presStyleCnt="2" custScaleX="11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BA236-CFD5-4D3E-9250-CB044D8A6019}" type="pres">
      <dgm:prSet presAssocID="{5C5E3593-A791-437F-9442-9167A0D451C5}" presName="spacing" presStyleCnt="0"/>
      <dgm:spPr/>
    </dgm:pt>
    <dgm:pt modelId="{568F83F7-B20F-4F8A-ACB9-371C24CB7BB3}" type="pres">
      <dgm:prSet presAssocID="{C378FD48-643B-4023-8D3C-1977D7D9C8AE}" presName="composite" presStyleCnt="0"/>
      <dgm:spPr/>
    </dgm:pt>
    <dgm:pt modelId="{A2A5A0D9-DCDF-4FC7-9F3E-10FA7B7529A9}" type="pres">
      <dgm:prSet presAssocID="{C378FD48-643B-4023-8D3C-1977D7D9C8AE}" presName="imgShp" presStyleLbl="fgImgPlace1" presStyleIdx="1" presStyleCnt="2"/>
      <dgm:spPr/>
    </dgm:pt>
    <dgm:pt modelId="{C04BF78E-14CF-4744-8859-119DD69948FA}" type="pres">
      <dgm:prSet presAssocID="{C378FD48-643B-4023-8D3C-1977D7D9C8AE}" presName="txShp" presStyleLbl="node1" presStyleIdx="1" presStyleCnt="2" custScaleX="11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FB497-D022-4822-91A3-FA51851572DB}" srcId="{54549440-81D1-40EC-9E79-591E3896554E}" destId="{C378FD48-643B-4023-8D3C-1977D7D9C8AE}" srcOrd="1" destOrd="0" parTransId="{C89CFEB4-4006-413E-AE69-1F6D463A83D2}" sibTransId="{A2E1E4E3-0359-4EE1-A9BD-4DEB29208163}"/>
    <dgm:cxn modelId="{31BB0136-1998-4CE8-AC05-52BD7A0A8EE4}" type="presOf" srcId="{C12C5952-12C2-4993-A73E-4B59F04E3C8E}" destId="{C0F0D8BD-4E9A-4529-B823-367E5100CEF6}" srcOrd="0" destOrd="0" presId="urn:microsoft.com/office/officeart/2005/8/layout/vList3#1"/>
    <dgm:cxn modelId="{A8BFA208-4F64-4B9A-B456-FBD821B29F66}" type="presOf" srcId="{54549440-81D1-40EC-9E79-591E3896554E}" destId="{183BEFBE-DEA8-4059-B191-D96613EAE9B6}" srcOrd="0" destOrd="0" presId="urn:microsoft.com/office/officeart/2005/8/layout/vList3#1"/>
    <dgm:cxn modelId="{B2776906-85B9-44D4-A08B-1E0193A171F0}" type="presOf" srcId="{C378FD48-643B-4023-8D3C-1977D7D9C8AE}" destId="{C04BF78E-14CF-4744-8859-119DD69948FA}" srcOrd="0" destOrd="0" presId="urn:microsoft.com/office/officeart/2005/8/layout/vList3#1"/>
    <dgm:cxn modelId="{0847159E-C39C-4B9B-95BF-3B4053336DE7}" srcId="{54549440-81D1-40EC-9E79-591E3896554E}" destId="{C12C5952-12C2-4993-A73E-4B59F04E3C8E}" srcOrd="0" destOrd="0" parTransId="{8AEE3C2C-78C4-40F1-926F-3CC06487792B}" sibTransId="{5C5E3593-A791-437F-9442-9167A0D451C5}"/>
    <dgm:cxn modelId="{E51F560C-F0FC-453D-ABD0-441A5212385D}" type="presParOf" srcId="{183BEFBE-DEA8-4059-B191-D96613EAE9B6}" destId="{3FC7DBD4-84A5-4DC2-8808-89139F2F7266}" srcOrd="0" destOrd="0" presId="urn:microsoft.com/office/officeart/2005/8/layout/vList3#1"/>
    <dgm:cxn modelId="{90D73983-4458-4545-AEAF-EBF40F170EC3}" type="presParOf" srcId="{3FC7DBD4-84A5-4DC2-8808-89139F2F7266}" destId="{53F6420C-2A59-4DE2-855E-CAE70A3760C7}" srcOrd="0" destOrd="0" presId="urn:microsoft.com/office/officeart/2005/8/layout/vList3#1"/>
    <dgm:cxn modelId="{F8882900-9871-4329-9C66-9026D7DBFB77}" type="presParOf" srcId="{3FC7DBD4-84A5-4DC2-8808-89139F2F7266}" destId="{C0F0D8BD-4E9A-4529-B823-367E5100CEF6}" srcOrd="1" destOrd="0" presId="urn:microsoft.com/office/officeart/2005/8/layout/vList3#1"/>
    <dgm:cxn modelId="{9FAD748E-1FAE-44BD-BA9B-04A5C1EA06EF}" type="presParOf" srcId="{183BEFBE-DEA8-4059-B191-D96613EAE9B6}" destId="{5BCBA236-CFD5-4D3E-9250-CB044D8A6019}" srcOrd="1" destOrd="0" presId="urn:microsoft.com/office/officeart/2005/8/layout/vList3#1"/>
    <dgm:cxn modelId="{CFD505CA-A5DD-4624-870D-7FC13DEE8525}" type="presParOf" srcId="{183BEFBE-DEA8-4059-B191-D96613EAE9B6}" destId="{568F83F7-B20F-4F8A-ACB9-371C24CB7BB3}" srcOrd="2" destOrd="0" presId="urn:microsoft.com/office/officeart/2005/8/layout/vList3#1"/>
    <dgm:cxn modelId="{B79319CD-76EB-4E6D-950B-0D6608FF9099}" type="presParOf" srcId="{568F83F7-B20F-4F8A-ACB9-371C24CB7BB3}" destId="{A2A5A0D9-DCDF-4FC7-9F3E-10FA7B7529A9}" srcOrd="0" destOrd="0" presId="urn:microsoft.com/office/officeart/2005/8/layout/vList3#1"/>
    <dgm:cxn modelId="{961A6A31-B47B-4336-B117-8423F8B9D3B6}" type="presParOf" srcId="{568F83F7-B20F-4F8A-ACB9-371C24CB7BB3}" destId="{C04BF78E-14CF-4744-8859-119DD69948F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C7BA05-EBA6-4D54-BECF-74ED224056D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E087B-E9B2-4B07-AD38-212478C49FE4}">
      <dgm:prSet/>
      <dgm:spPr/>
      <dgm:t>
        <a:bodyPr/>
        <a:lstStyle/>
        <a:p>
          <a:pPr rtl="0"/>
          <a:r>
            <a:rPr lang="ru-RU" dirty="0" smtClean="0"/>
            <a:t>разработка требований к материалам конкурса</a:t>
          </a:r>
          <a:endParaRPr lang="ru-RU" dirty="0"/>
        </a:p>
      </dgm:t>
    </dgm:pt>
    <dgm:pt modelId="{1561AEAC-76E2-4232-934B-87E8B3B10DC3}" type="parTrans" cxnId="{720E7BC7-74C3-41E7-A023-8F7B5FC0D744}">
      <dgm:prSet/>
      <dgm:spPr/>
      <dgm:t>
        <a:bodyPr/>
        <a:lstStyle/>
        <a:p>
          <a:endParaRPr lang="ru-RU"/>
        </a:p>
      </dgm:t>
    </dgm:pt>
    <dgm:pt modelId="{C78C9F9D-224D-44D4-9FFF-56A214E843FB}" type="sibTrans" cxnId="{720E7BC7-74C3-41E7-A023-8F7B5FC0D744}">
      <dgm:prSet/>
      <dgm:spPr/>
      <dgm:t>
        <a:bodyPr/>
        <a:lstStyle/>
        <a:p>
          <a:endParaRPr lang="ru-RU"/>
        </a:p>
      </dgm:t>
    </dgm:pt>
    <dgm:pt modelId="{6EB58324-ADD1-4753-B296-F2526E13A44C}">
      <dgm:prSet/>
      <dgm:spPr/>
      <dgm:t>
        <a:bodyPr/>
        <a:lstStyle/>
        <a:p>
          <a:pPr rtl="0"/>
          <a:r>
            <a:rPr lang="ru-RU" dirty="0" smtClean="0"/>
            <a:t>методические рекомендации по оцениванию конкурсных работ</a:t>
          </a:r>
          <a:endParaRPr lang="ru-RU" dirty="0"/>
        </a:p>
      </dgm:t>
    </dgm:pt>
    <dgm:pt modelId="{C600EFAA-CC71-4081-B8B9-4341A61D0476}" type="parTrans" cxnId="{478CA031-5DD4-45A2-9E55-B4C9BDC3005E}">
      <dgm:prSet/>
      <dgm:spPr/>
      <dgm:t>
        <a:bodyPr/>
        <a:lstStyle/>
        <a:p>
          <a:endParaRPr lang="ru-RU"/>
        </a:p>
      </dgm:t>
    </dgm:pt>
    <dgm:pt modelId="{49924C0C-AF62-4642-B00F-E9BD537AF113}" type="sibTrans" cxnId="{478CA031-5DD4-45A2-9E55-B4C9BDC3005E}">
      <dgm:prSet/>
      <dgm:spPr/>
      <dgm:t>
        <a:bodyPr/>
        <a:lstStyle/>
        <a:p>
          <a:endParaRPr lang="ru-RU"/>
        </a:p>
      </dgm:t>
    </dgm:pt>
    <dgm:pt modelId="{0BA3C904-E235-4DF0-9F46-D6EA9D01490E}">
      <dgm:prSet/>
      <dgm:spPr/>
      <dgm:t>
        <a:bodyPr/>
        <a:lstStyle/>
        <a:p>
          <a:pPr rtl="0"/>
          <a:r>
            <a:rPr lang="ru-RU" dirty="0" smtClean="0"/>
            <a:t>создание и поддержка электронного ресурса конкурса</a:t>
          </a:r>
          <a:endParaRPr lang="ru-RU" dirty="0"/>
        </a:p>
      </dgm:t>
    </dgm:pt>
    <dgm:pt modelId="{B80990F7-E299-43A9-9CA8-BF5F56A69FA4}" type="parTrans" cxnId="{A9F6EF30-6BCA-4FAD-A0D2-298A6D62F808}">
      <dgm:prSet/>
      <dgm:spPr/>
      <dgm:t>
        <a:bodyPr/>
        <a:lstStyle/>
        <a:p>
          <a:endParaRPr lang="ru-RU"/>
        </a:p>
      </dgm:t>
    </dgm:pt>
    <dgm:pt modelId="{E7B850AD-C8BF-4B7E-902B-2B9C954541EB}" type="sibTrans" cxnId="{A9F6EF30-6BCA-4FAD-A0D2-298A6D62F808}">
      <dgm:prSet/>
      <dgm:spPr/>
      <dgm:t>
        <a:bodyPr/>
        <a:lstStyle/>
        <a:p>
          <a:endParaRPr lang="ru-RU"/>
        </a:p>
      </dgm:t>
    </dgm:pt>
    <dgm:pt modelId="{6CC88354-E31D-4F27-8CB9-DD0C67A0809B}" type="pres">
      <dgm:prSet presAssocID="{E5C7BA05-EBA6-4D54-BECF-74ED224056D0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564E4-02D2-4AA6-ADBB-C444BDF23BD6}" type="pres">
      <dgm:prSet presAssocID="{25EE087B-E9B2-4B07-AD38-212478C49FE4}" presName="composite" presStyleCnt="0"/>
      <dgm:spPr/>
    </dgm:pt>
    <dgm:pt modelId="{0EAF71B7-F9C7-484C-AFE9-D2F4663B42D5}" type="pres">
      <dgm:prSet presAssocID="{25EE087B-E9B2-4B07-AD38-212478C49FE4}" presName="imgShp" presStyleLbl="fgImgPlace1" presStyleIdx="0" presStyleCnt="3"/>
      <dgm:spPr/>
    </dgm:pt>
    <dgm:pt modelId="{650604E8-58D4-413A-93B7-1197D30FD521}" type="pres">
      <dgm:prSet presAssocID="{25EE087B-E9B2-4B07-AD38-212478C49FE4}" presName="txShp" presStyleLbl="node1" presStyleIdx="0" presStyleCnt="3" custFlipHor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D1530-7AB0-442D-A624-C86471FFE9C6}" type="pres">
      <dgm:prSet presAssocID="{C78C9F9D-224D-44D4-9FFF-56A214E843FB}" presName="spacing" presStyleCnt="0"/>
      <dgm:spPr/>
    </dgm:pt>
    <dgm:pt modelId="{594FB74A-D6F6-47EC-97E8-D43E8B2317C8}" type="pres">
      <dgm:prSet presAssocID="{6EB58324-ADD1-4753-B296-F2526E13A44C}" presName="composite" presStyleCnt="0"/>
      <dgm:spPr/>
    </dgm:pt>
    <dgm:pt modelId="{8B1D5203-50EB-4DA4-BF94-2983B8D94E95}" type="pres">
      <dgm:prSet presAssocID="{6EB58324-ADD1-4753-B296-F2526E13A44C}" presName="imgShp" presStyleLbl="fgImgPlace1" presStyleIdx="1" presStyleCnt="3"/>
      <dgm:spPr/>
    </dgm:pt>
    <dgm:pt modelId="{740F2D76-D7CC-4B5C-B047-E838F2FD1549}" type="pres">
      <dgm:prSet presAssocID="{6EB58324-ADD1-4753-B296-F2526E13A44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FB1BC-4510-4DD7-AE63-51CD521B9A2D}" type="pres">
      <dgm:prSet presAssocID="{49924C0C-AF62-4642-B00F-E9BD537AF113}" presName="spacing" presStyleCnt="0"/>
      <dgm:spPr/>
    </dgm:pt>
    <dgm:pt modelId="{2C1D290D-FD51-49D9-925E-5D9CFE7182B3}" type="pres">
      <dgm:prSet presAssocID="{0BA3C904-E235-4DF0-9F46-D6EA9D01490E}" presName="composite" presStyleCnt="0"/>
      <dgm:spPr/>
    </dgm:pt>
    <dgm:pt modelId="{1CF6C389-8901-469B-9747-168DB0142808}" type="pres">
      <dgm:prSet presAssocID="{0BA3C904-E235-4DF0-9F46-D6EA9D01490E}" presName="imgShp" presStyleLbl="fgImgPlace1" presStyleIdx="2" presStyleCnt="3"/>
      <dgm:spPr/>
    </dgm:pt>
    <dgm:pt modelId="{23CB2F29-1756-4ED3-AF57-43729F34D121}" type="pres">
      <dgm:prSet presAssocID="{0BA3C904-E235-4DF0-9F46-D6EA9D01490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E7BC7-74C3-41E7-A023-8F7B5FC0D744}" srcId="{E5C7BA05-EBA6-4D54-BECF-74ED224056D0}" destId="{25EE087B-E9B2-4B07-AD38-212478C49FE4}" srcOrd="0" destOrd="0" parTransId="{1561AEAC-76E2-4232-934B-87E8B3B10DC3}" sibTransId="{C78C9F9D-224D-44D4-9FFF-56A214E843FB}"/>
    <dgm:cxn modelId="{9CA2E50F-69A2-4BC4-8FF6-A95EEEF682F9}" type="presOf" srcId="{25EE087B-E9B2-4B07-AD38-212478C49FE4}" destId="{650604E8-58D4-413A-93B7-1197D30FD521}" srcOrd="0" destOrd="0" presId="urn:microsoft.com/office/officeart/2005/8/layout/vList3#2"/>
    <dgm:cxn modelId="{478CA031-5DD4-45A2-9E55-B4C9BDC3005E}" srcId="{E5C7BA05-EBA6-4D54-BECF-74ED224056D0}" destId="{6EB58324-ADD1-4753-B296-F2526E13A44C}" srcOrd="1" destOrd="0" parTransId="{C600EFAA-CC71-4081-B8B9-4341A61D0476}" sibTransId="{49924C0C-AF62-4642-B00F-E9BD537AF113}"/>
    <dgm:cxn modelId="{8C554CE1-3B8A-45A8-A405-F4017C7CE296}" type="presOf" srcId="{E5C7BA05-EBA6-4D54-BECF-74ED224056D0}" destId="{6CC88354-E31D-4F27-8CB9-DD0C67A0809B}" srcOrd="0" destOrd="0" presId="urn:microsoft.com/office/officeart/2005/8/layout/vList3#2"/>
    <dgm:cxn modelId="{6F5E9B23-C958-4B52-991C-894B7CA32B31}" type="presOf" srcId="{6EB58324-ADD1-4753-B296-F2526E13A44C}" destId="{740F2D76-D7CC-4B5C-B047-E838F2FD1549}" srcOrd="0" destOrd="0" presId="urn:microsoft.com/office/officeart/2005/8/layout/vList3#2"/>
    <dgm:cxn modelId="{A9F6EF30-6BCA-4FAD-A0D2-298A6D62F808}" srcId="{E5C7BA05-EBA6-4D54-BECF-74ED224056D0}" destId="{0BA3C904-E235-4DF0-9F46-D6EA9D01490E}" srcOrd="2" destOrd="0" parTransId="{B80990F7-E299-43A9-9CA8-BF5F56A69FA4}" sibTransId="{E7B850AD-C8BF-4B7E-902B-2B9C954541EB}"/>
    <dgm:cxn modelId="{FE1DF01A-6189-45D8-B673-12B147315EB9}" type="presOf" srcId="{0BA3C904-E235-4DF0-9F46-D6EA9D01490E}" destId="{23CB2F29-1756-4ED3-AF57-43729F34D121}" srcOrd="0" destOrd="0" presId="urn:microsoft.com/office/officeart/2005/8/layout/vList3#2"/>
    <dgm:cxn modelId="{A59ADC57-1140-47BB-B96F-F41A56DB152E}" type="presParOf" srcId="{6CC88354-E31D-4F27-8CB9-DD0C67A0809B}" destId="{6BC564E4-02D2-4AA6-ADBB-C444BDF23BD6}" srcOrd="0" destOrd="0" presId="urn:microsoft.com/office/officeart/2005/8/layout/vList3#2"/>
    <dgm:cxn modelId="{9C957A1D-6142-44C5-A8DD-EB2A18FB1A74}" type="presParOf" srcId="{6BC564E4-02D2-4AA6-ADBB-C444BDF23BD6}" destId="{0EAF71B7-F9C7-484C-AFE9-D2F4663B42D5}" srcOrd="0" destOrd="0" presId="urn:microsoft.com/office/officeart/2005/8/layout/vList3#2"/>
    <dgm:cxn modelId="{C803FBB9-6D3C-41D9-87D3-0EFFA9CA92E6}" type="presParOf" srcId="{6BC564E4-02D2-4AA6-ADBB-C444BDF23BD6}" destId="{650604E8-58D4-413A-93B7-1197D30FD521}" srcOrd="1" destOrd="0" presId="urn:microsoft.com/office/officeart/2005/8/layout/vList3#2"/>
    <dgm:cxn modelId="{DA866885-B660-4CB2-A2FF-F1644BA06790}" type="presParOf" srcId="{6CC88354-E31D-4F27-8CB9-DD0C67A0809B}" destId="{714D1530-7AB0-442D-A624-C86471FFE9C6}" srcOrd="1" destOrd="0" presId="urn:microsoft.com/office/officeart/2005/8/layout/vList3#2"/>
    <dgm:cxn modelId="{8D294290-0134-4122-9702-A36A1C2B14B1}" type="presParOf" srcId="{6CC88354-E31D-4F27-8CB9-DD0C67A0809B}" destId="{594FB74A-D6F6-47EC-97E8-D43E8B2317C8}" srcOrd="2" destOrd="0" presId="urn:microsoft.com/office/officeart/2005/8/layout/vList3#2"/>
    <dgm:cxn modelId="{3B9FF64C-70A5-4940-9BFF-3CB3C154CD31}" type="presParOf" srcId="{594FB74A-D6F6-47EC-97E8-D43E8B2317C8}" destId="{8B1D5203-50EB-4DA4-BF94-2983B8D94E95}" srcOrd="0" destOrd="0" presId="urn:microsoft.com/office/officeart/2005/8/layout/vList3#2"/>
    <dgm:cxn modelId="{AEE71E3D-0935-41E0-87A2-9A427EC1E9FB}" type="presParOf" srcId="{594FB74A-D6F6-47EC-97E8-D43E8B2317C8}" destId="{740F2D76-D7CC-4B5C-B047-E838F2FD1549}" srcOrd="1" destOrd="0" presId="urn:microsoft.com/office/officeart/2005/8/layout/vList3#2"/>
    <dgm:cxn modelId="{DB199261-B682-4155-9A15-8CA39680240F}" type="presParOf" srcId="{6CC88354-E31D-4F27-8CB9-DD0C67A0809B}" destId="{E2EFB1BC-4510-4DD7-AE63-51CD521B9A2D}" srcOrd="3" destOrd="0" presId="urn:microsoft.com/office/officeart/2005/8/layout/vList3#2"/>
    <dgm:cxn modelId="{4D1353ED-D5D6-473D-AB80-7078947276DD}" type="presParOf" srcId="{6CC88354-E31D-4F27-8CB9-DD0C67A0809B}" destId="{2C1D290D-FD51-49D9-925E-5D9CFE7182B3}" srcOrd="4" destOrd="0" presId="urn:microsoft.com/office/officeart/2005/8/layout/vList3#2"/>
    <dgm:cxn modelId="{E2797AA1-A923-4783-B6ED-E453A871DCFC}" type="presParOf" srcId="{2C1D290D-FD51-49D9-925E-5D9CFE7182B3}" destId="{1CF6C389-8901-469B-9747-168DB0142808}" srcOrd="0" destOrd="0" presId="urn:microsoft.com/office/officeart/2005/8/layout/vList3#2"/>
    <dgm:cxn modelId="{58A3A9F8-6CAE-4525-83FB-92D756327855}" type="presParOf" srcId="{2C1D290D-FD51-49D9-925E-5D9CFE7182B3}" destId="{23CB2F29-1756-4ED3-AF57-43729F34D12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F3B527-9594-4097-9C9D-1869C12AEE0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40F85-A767-4453-932E-CD3A491DBCE6}">
      <dgm:prSet/>
      <dgm:spPr/>
      <dgm:t>
        <a:bodyPr/>
        <a:lstStyle/>
        <a:p>
          <a:pPr rtl="0"/>
          <a:r>
            <a:rPr lang="ru-RU" dirty="0" smtClean="0"/>
            <a:t>определить процедуру проведения Конкурса в </a:t>
          </a:r>
          <a:r>
            <a:rPr lang="ru-RU" smtClean="0"/>
            <a:t>регионе </a:t>
          </a:r>
        </a:p>
        <a:p>
          <a:pPr rtl="0"/>
          <a:r>
            <a:rPr lang="ru-RU" smtClean="0"/>
            <a:t>(</a:t>
          </a:r>
          <a:r>
            <a:rPr lang="ru-RU" dirty="0" smtClean="0"/>
            <a:t>включая порядок финансирования, состав регионального жюри и регламент его работы);</a:t>
          </a:r>
          <a:endParaRPr lang="ru-RU" dirty="0"/>
        </a:p>
      </dgm:t>
    </dgm:pt>
    <dgm:pt modelId="{9224A155-1DB4-4DAE-946F-AE5C623BAF0E}" type="parTrans" cxnId="{6263B09B-978A-476D-9736-7D30B460E07A}">
      <dgm:prSet/>
      <dgm:spPr/>
      <dgm:t>
        <a:bodyPr/>
        <a:lstStyle/>
        <a:p>
          <a:endParaRPr lang="ru-RU"/>
        </a:p>
      </dgm:t>
    </dgm:pt>
    <dgm:pt modelId="{36A3C6B8-4B99-4609-8B4E-E13E027F6B9D}" type="sibTrans" cxnId="{6263B09B-978A-476D-9736-7D30B460E07A}">
      <dgm:prSet/>
      <dgm:spPr/>
      <dgm:t>
        <a:bodyPr/>
        <a:lstStyle/>
        <a:p>
          <a:endParaRPr lang="ru-RU"/>
        </a:p>
      </dgm:t>
    </dgm:pt>
    <dgm:pt modelId="{B4362C14-A2F5-478D-B5B6-2CEC0262AB3F}">
      <dgm:prSet/>
      <dgm:spPr/>
      <dgm:t>
        <a:bodyPr/>
        <a:lstStyle/>
        <a:p>
          <a:pPr rtl="0"/>
          <a:r>
            <a:rPr lang="ru-RU" smtClean="0"/>
            <a:t>проинформировать участников Конкурса о</a:t>
          </a:r>
          <a:endParaRPr lang="ru-RU"/>
        </a:p>
      </dgm:t>
    </dgm:pt>
    <dgm:pt modelId="{6C3268C4-3685-4AFC-BAD3-31C792051CBF}" type="parTrans" cxnId="{A78C4E50-158B-45DF-8E22-EC87DD50D35F}">
      <dgm:prSet/>
      <dgm:spPr/>
      <dgm:t>
        <a:bodyPr/>
        <a:lstStyle/>
        <a:p>
          <a:endParaRPr lang="ru-RU"/>
        </a:p>
      </dgm:t>
    </dgm:pt>
    <dgm:pt modelId="{EA4036AE-FE69-45D7-BB8B-93F21E5A6A95}" type="sibTrans" cxnId="{A78C4E50-158B-45DF-8E22-EC87DD50D35F}">
      <dgm:prSet/>
      <dgm:spPr/>
      <dgm:t>
        <a:bodyPr/>
        <a:lstStyle/>
        <a:p>
          <a:endParaRPr lang="ru-RU"/>
        </a:p>
      </dgm:t>
    </dgm:pt>
    <dgm:pt modelId="{49F780A6-49EF-4C38-AB01-C2E115BF7BA6}">
      <dgm:prSet/>
      <dgm:spPr/>
      <dgm:t>
        <a:bodyPr/>
        <a:lstStyle/>
        <a:p>
          <a:pPr rtl="0"/>
          <a:r>
            <a:rPr lang="ru-RU" smtClean="0"/>
            <a:t>требованиях к представляемым материалам и рекомендациях по оцениванию, разработанных РАО;</a:t>
          </a:r>
          <a:endParaRPr lang="ru-RU"/>
        </a:p>
      </dgm:t>
    </dgm:pt>
    <dgm:pt modelId="{0879C32C-693C-4199-A194-89109CEA8CE0}" type="parTrans" cxnId="{24AE13A9-AC15-481C-974D-2FA1E7319C38}">
      <dgm:prSet/>
      <dgm:spPr/>
      <dgm:t>
        <a:bodyPr/>
        <a:lstStyle/>
        <a:p>
          <a:endParaRPr lang="ru-RU"/>
        </a:p>
      </dgm:t>
    </dgm:pt>
    <dgm:pt modelId="{FB49BE62-67DF-40A3-8F13-AFB4E9476F22}" type="sibTrans" cxnId="{24AE13A9-AC15-481C-974D-2FA1E7319C38}">
      <dgm:prSet/>
      <dgm:spPr/>
      <dgm:t>
        <a:bodyPr/>
        <a:lstStyle/>
        <a:p>
          <a:endParaRPr lang="ru-RU"/>
        </a:p>
      </dgm:t>
    </dgm:pt>
    <dgm:pt modelId="{8E45306A-47AF-488F-99E6-AF8C58F98FE0}">
      <dgm:prSet/>
      <dgm:spPr/>
      <dgm:t>
        <a:bodyPr/>
        <a:lstStyle/>
        <a:p>
          <a:pPr rtl="0"/>
          <a:r>
            <a:rPr lang="ru-RU" dirty="0" smtClean="0"/>
            <a:t>порядке проведения и итогах регионального этапа;</a:t>
          </a:r>
          <a:endParaRPr lang="ru-RU" dirty="0"/>
        </a:p>
      </dgm:t>
    </dgm:pt>
    <dgm:pt modelId="{0083C549-EB34-4F23-85D3-BA08CA480BD0}" type="parTrans" cxnId="{45FFE6EE-5D84-445E-B88E-13D9F453E067}">
      <dgm:prSet/>
      <dgm:spPr/>
      <dgm:t>
        <a:bodyPr/>
        <a:lstStyle/>
        <a:p>
          <a:endParaRPr lang="ru-RU"/>
        </a:p>
      </dgm:t>
    </dgm:pt>
    <dgm:pt modelId="{DA58A75F-6D83-4AE8-B6A8-36025A1DC0D3}" type="sibTrans" cxnId="{45FFE6EE-5D84-445E-B88E-13D9F453E067}">
      <dgm:prSet/>
      <dgm:spPr/>
      <dgm:t>
        <a:bodyPr/>
        <a:lstStyle/>
        <a:p>
          <a:endParaRPr lang="ru-RU"/>
        </a:p>
      </dgm:t>
    </dgm:pt>
    <dgm:pt modelId="{B4592707-28E6-4426-A13A-0A41B6EFF0E2}">
      <dgm:prSet/>
      <dgm:spPr/>
      <dgm:t>
        <a:bodyPr/>
        <a:lstStyle/>
        <a:p>
          <a:pPr rtl="0"/>
          <a:r>
            <a:rPr lang="ru-RU" dirty="0" smtClean="0"/>
            <a:t>направить в срок до 1 апреля 2016 года в адрес Всероссийского оргкомитета материалы победителей региональных этапов </a:t>
          </a:r>
        </a:p>
        <a:p>
          <a:pPr rtl="0"/>
          <a:r>
            <a:rPr lang="ru-RU" dirty="0" smtClean="0"/>
            <a:t>(не более 1 победителя в каждой номинации от региона).</a:t>
          </a:r>
          <a:endParaRPr lang="ru-RU" dirty="0"/>
        </a:p>
      </dgm:t>
    </dgm:pt>
    <dgm:pt modelId="{AEEECE6F-82F7-44F0-BD4F-C2E59ADD6358}" type="parTrans" cxnId="{963C212A-F7DA-4F50-97C8-133B82026E1B}">
      <dgm:prSet/>
      <dgm:spPr/>
      <dgm:t>
        <a:bodyPr/>
        <a:lstStyle/>
        <a:p>
          <a:endParaRPr lang="ru-RU"/>
        </a:p>
      </dgm:t>
    </dgm:pt>
    <dgm:pt modelId="{27A33DB3-0052-4568-B039-9C8A102C843F}" type="sibTrans" cxnId="{963C212A-F7DA-4F50-97C8-133B82026E1B}">
      <dgm:prSet/>
      <dgm:spPr/>
      <dgm:t>
        <a:bodyPr/>
        <a:lstStyle/>
        <a:p>
          <a:endParaRPr lang="ru-RU"/>
        </a:p>
      </dgm:t>
    </dgm:pt>
    <dgm:pt modelId="{A2DE48AD-B6EF-4F53-9AC2-C74430C1DEA2}" type="pres">
      <dgm:prSet presAssocID="{25F3B527-9594-4097-9C9D-1869C12AEE0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5270D5-89AD-4B35-ADAE-1E6ED5DACC8C}" type="pres">
      <dgm:prSet presAssocID="{80C40F85-A767-4453-932E-CD3A491DBCE6}" presName="horFlow" presStyleCnt="0"/>
      <dgm:spPr/>
    </dgm:pt>
    <dgm:pt modelId="{0473C451-BB61-42EC-9DB2-CBBC102C58BB}" type="pres">
      <dgm:prSet presAssocID="{80C40F85-A767-4453-932E-CD3A491DBCE6}" presName="bigChev" presStyleLbl="node1" presStyleIdx="0" presStyleCnt="3" custScaleX="245195"/>
      <dgm:spPr/>
      <dgm:t>
        <a:bodyPr/>
        <a:lstStyle/>
        <a:p>
          <a:endParaRPr lang="ru-RU"/>
        </a:p>
      </dgm:t>
    </dgm:pt>
    <dgm:pt modelId="{5B006D7F-6353-4690-A911-97E9BBACAB91}" type="pres">
      <dgm:prSet presAssocID="{80C40F85-A767-4453-932E-CD3A491DBCE6}" presName="vSp" presStyleCnt="0"/>
      <dgm:spPr/>
    </dgm:pt>
    <dgm:pt modelId="{C90C1A21-8B3C-49F2-A6DC-A3B49C5D060F}" type="pres">
      <dgm:prSet presAssocID="{B4362C14-A2F5-478D-B5B6-2CEC0262AB3F}" presName="horFlow" presStyleCnt="0"/>
      <dgm:spPr/>
    </dgm:pt>
    <dgm:pt modelId="{4CCE3532-65C8-46F0-8A0D-28706D51F286}" type="pres">
      <dgm:prSet presAssocID="{B4362C14-A2F5-478D-B5B6-2CEC0262AB3F}" presName="bigChev" presStyleLbl="node1" presStyleIdx="1" presStyleCnt="3"/>
      <dgm:spPr/>
      <dgm:t>
        <a:bodyPr/>
        <a:lstStyle/>
        <a:p>
          <a:endParaRPr lang="ru-RU"/>
        </a:p>
      </dgm:t>
    </dgm:pt>
    <dgm:pt modelId="{ED5C6787-FF75-4ABF-9A92-E6F316199D26}" type="pres">
      <dgm:prSet presAssocID="{0879C32C-693C-4199-A194-89109CEA8CE0}" presName="parTrans" presStyleCnt="0"/>
      <dgm:spPr/>
    </dgm:pt>
    <dgm:pt modelId="{7B5BC493-C7CC-4504-BE39-1689C0359179}" type="pres">
      <dgm:prSet presAssocID="{49F780A6-49EF-4C38-AB01-C2E115BF7BA6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0B54-68DF-4149-A1C1-4D35AC400316}" type="pres">
      <dgm:prSet presAssocID="{FB49BE62-67DF-40A3-8F13-AFB4E9476F22}" presName="sibTrans" presStyleCnt="0"/>
      <dgm:spPr/>
    </dgm:pt>
    <dgm:pt modelId="{E3F6584F-705D-4FD9-8B3F-164901A7F325}" type="pres">
      <dgm:prSet presAssocID="{8E45306A-47AF-488F-99E6-AF8C58F98FE0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21175-C069-4C5E-B979-BED2CC00BC18}" type="pres">
      <dgm:prSet presAssocID="{B4362C14-A2F5-478D-B5B6-2CEC0262AB3F}" presName="vSp" presStyleCnt="0"/>
      <dgm:spPr/>
    </dgm:pt>
    <dgm:pt modelId="{15EABFEF-07C1-49A4-9837-9D930964823B}" type="pres">
      <dgm:prSet presAssocID="{B4592707-28E6-4426-A13A-0A41B6EFF0E2}" presName="horFlow" presStyleCnt="0"/>
      <dgm:spPr/>
    </dgm:pt>
    <dgm:pt modelId="{1835B830-6D16-4821-AD78-F33BD8FF2165}" type="pres">
      <dgm:prSet presAssocID="{B4592707-28E6-4426-A13A-0A41B6EFF0E2}" presName="bigChev" presStyleLbl="node1" presStyleIdx="2" presStyleCnt="3" custScaleX="241133"/>
      <dgm:spPr/>
      <dgm:t>
        <a:bodyPr/>
        <a:lstStyle/>
        <a:p>
          <a:endParaRPr lang="ru-RU"/>
        </a:p>
      </dgm:t>
    </dgm:pt>
  </dgm:ptLst>
  <dgm:cxnLst>
    <dgm:cxn modelId="{45FFE6EE-5D84-445E-B88E-13D9F453E067}" srcId="{B4362C14-A2F5-478D-B5B6-2CEC0262AB3F}" destId="{8E45306A-47AF-488F-99E6-AF8C58F98FE0}" srcOrd="1" destOrd="0" parTransId="{0083C549-EB34-4F23-85D3-BA08CA480BD0}" sibTransId="{DA58A75F-6D83-4AE8-B6A8-36025A1DC0D3}"/>
    <dgm:cxn modelId="{24AE13A9-AC15-481C-974D-2FA1E7319C38}" srcId="{B4362C14-A2F5-478D-B5B6-2CEC0262AB3F}" destId="{49F780A6-49EF-4C38-AB01-C2E115BF7BA6}" srcOrd="0" destOrd="0" parTransId="{0879C32C-693C-4199-A194-89109CEA8CE0}" sibTransId="{FB49BE62-67DF-40A3-8F13-AFB4E9476F22}"/>
    <dgm:cxn modelId="{BD2733C3-FD50-432D-97CD-758C6F2D34BF}" type="presOf" srcId="{80C40F85-A767-4453-932E-CD3A491DBCE6}" destId="{0473C451-BB61-42EC-9DB2-CBBC102C58BB}" srcOrd="0" destOrd="0" presId="urn:microsoft.com/office/officeart/2005/8/layout/lProcess3"/>
    <dgm:cxn modelId="{7D89A19F-D8E0-422C-B3F2-32A10ABE8049}" type="presOf" srcId="{B4592707-28E6-4426-A13A-0A41B6EFF0E2}" destId="{1835B830-6D16-4821-AD78-F33BD8FF2165}" srcOrd="0" destOrd="0" presId="urn:microsoft.com/office/officeart/2005/8/layout/lProcess3"/>
    <dgm:cxn modelId="{A9ED0806-1E86-4FAE-B3E5-3000C479C74A}" type="presOf" srcId="{B4362C14-A2F5-478D-B5B6-2CEC0262AB3F}" destId="{4CCE3532-65C8-46F0-8A0D-28706D51F286}" srcOrd="0" destOrd="0" presId="urn:microsoft.com/office/officeart/2005/8/layout/lProcess3"/>
    <dgm:cxn modelId="{6263B09B-978A-476D-9736-7D30B460E07A}" srcId="{25F3B527-9594-4097-9C9D-1869C12AEE00}" destId="{80C40F85-A767-4453-932E-CD3A491DBCE6}" srcOrd="0" destOrd="0" parTransId="{9224A155-1DB4-4DAE-946F-AE5C623BAF0E}" sibTransId="{36A3C6B8-4B99-4609-8B4E-E13E027F6B9D}"/>
    <dgm:cxn modelId="{A78C4E50-158B-45DF-8E22-EC87DD50D35F}" srcId="{25F3B527-9594-4097-9C9D-1869C12AEE00}" destId="{B4362C14-A2F5-478D-B5B6-2CEC0262AB3F}" srcOrd="1" destOrd="0" parTransId="{6C3268C4-3685-4AFC-BAD3-31C792051CBF}" sibTransId="{EA4036AE-FE69-45D7-BB8B-93F21E5A6A95}"/>
    <dgm:cxn modelId="{7A60D76F-74BA-422D-B8F9-CE5AF7823B37}" type="presOf" srcId="{49F780A6-49EF-4C38-AB01-C2E115BF7BA6}" destId="{7B5BC493-C7CC-4504-BE39-1689C0359179}" srcOrd="0" destOrd="0" presId="urn:microsoft.com/office/officeart/2005/8/layout/lProcess3"/>
    <dgm:cxn modelId="{963C212A-F7DA-4F50-97C8-133B82026E1B}" srcId="{25F3B527-9594-4097-9C9D-1869C12AEE00}" destId="{B4592707-28E6-4426-A13A-0A41B6EFF0E2}" srcOrd="2" destOrd="0" parTransId="{AEEECE6F-82F7-44F0-BD4F-C2E59ADD6358}" sibTransId="{27A33DB3-0052-4568-B039-9C8A102C843F}"/>
    <dgm:cxn modelId="{A3DF4F9D-B669-4FF0-BB65-B639945949BA}" type="presOf" srcId="{25F3B527-9594-4097-9C9D-1869C12AEE00}" destId="{A2DE48AD-B6EF-4F53-9AC2-C74430C1DEA2}" srcOrd="0" destOrd="0" presId="urn:microsoft.com/office/officeart/2005/8/layout/lProcess3"/>
    <dgm:cxn modelId="{F3C60EA5-E07E-48AA-B89E-145DFD71F580}" type="presOf" srcId="{8E45306A-47AF-488F-99E6-AF8C58F98FE0}" destId="{E3F6584F-705D-4FD9-8B3F-164901A7F325}" srcOrd="0" destOrd="0" presId="urn:microsoft.com/office/officeart/2005/8/layout/lProcess3"/>
    <dgm:cxn modelId="{44DB4AA0-0F67-443F-A6FF-0F00896BCA88}" type="presParOf" srcId="{A2DE48AD-B6EF-4F53-9AC2-C74430C1DEA2}" destId="{DD5270D5-89AD-4B35-ADAE-1E6ED5DACC8C}" srcOrd="0" destOrd="0" presId="urn:microsoft.com/office/officeart/2005/8/layout/lProcess3"/>
    <dgm:cxn modelId="{AC2CB219-0A14-4762-9A5E-70B59E437D4C}" type="presParOf" srcId="{DD5270D5-89AD-4B35-ADAE-1E6ED5DACC8C}" destId="{0473C451-BB61-42EC-9DB2-CBBC102C58BB}" srcOrd="0" destOrd="0" presId="urn:microsoft.com/office/officeart/2005/8/layout/lProcess3"/>
    <dgm:cxn modelId="{D3E4DD12-323D-4735-9051-DA5E8F6DEA4E}" type="presParOf" srcId="{A2DE48AD-B6EF-4F53-9AC2-C74430C1DEA2}" destId="{5B006D7F-6353-4690-A911-97E9BBACAB91}" srcOrd="1" destOrd="0" presId="urn:microsoft.com/office/officeart/2005/8/layout/lProcess3"/>
    <dgm:cxn modelId="{DAD0AB16-1708-4148-8984-7668D4F6C54C}" type="presParOf" srcId="{A2DE48AD-B6EF-4F53-9AC2-C74430C1DEA2}" destId="{C90C1A21-8B3C-49F2-A6DC-A3B49C5D060F}" srcOrd="2" destOrd="0" presId="urn:microsoft.com/office/officeart/2005/8/layout/lProcess3"/>
    <dgm:cxn modelId="{7C14C676-7673-47E7-B56A-A03B1E47FF11}" type="presParOf" srcId="{C90C1A21-8B3C-49F2-A6DC-A3B49C5D060F}" destId="{4CCE3532-65C8-46F0-8A0D-28706D51F286}" srcOrd="0" destOrd="0" presId="urn:microsoft.com/office/officeart/2005/8/layout/lProcess3"/>
    <dgm:cxn modelId="{8E8354D8-7893-450D-AE3B-9A2159AD6187}" type="presParOf" srcId="{C90C1A21-8B3C-49F2-A6DC-A3B49C5D060F}" destId="{ED5C6787-FF75-4ABF-9A92-E6F316199D26}" srcOrd="1" destOrd="0" presId="urn:microsoft.com/office/officeart/2005/8/layout/lProcess3"/>
    <dgm:cxn modelId="{780FCBA8-E545-4D0B-B524-B446395E1331}" type="presParOf" srcId="{C90C1A21-8B3C-49F2-A6DC-A3B49C5D060F}" destId="{7B5BC493-C7CC-4504-BE39-1689C0359179}" srcOrd="2" destOrd="0" presId="urn:microsoft.com/office/officeart/2005/8/layout/lProcess3"/>
    <dgm:cxn modelId="{9AD683B1-D552-416A-A066-0F6F3999F3EE}" type="presParOf" srcId="{C90C1A21-8B3C-49F2-A6DC-A3B49C5D060F}" destId="{B34D0B54-68DF-4149-A1C1-4D35AC400316}" srcOrd="3" destOrd="0" presId="urn:microsoft.com/office/officeart/2005/8/layout/lProcess3"/>
    <dgm:cxn modelId="{CE21BF97-DA0E-4662-AA86-4E37FFD939EA}" type="presParOf" srcId="{C90C1A21-8B3C-49F2-A6DC-A3B49C5D060F}" destId="{E3F6584F-705D-4FD9-8B3F-164901A7F325}" srcOrd="4" destOrd="0" presId="urn:microsoft.com/office/officeart/2005/8/layout/lProcess3"/>
    <dgm:cxn modelId="{2DFC980B-A58F-47E7-9C6F-EDB984D71141}" type="presParOf" srcId="{A2DE48AD-B6EF-4F53-9AC2-C74430C1DEA2}" destId="{9BC21175-C069-4C5E-B979-BED2CC00BC18}" srcOrd="3" destOrd="0" presId="urn:microsoft.com/office/officeart/2005/8/layout/lProcess3"/>
    <dgm:cxn modelId="{DC6C4A60-3CF6-4BAE-A7C4-0E53678ED3E3}" type="presParOf" srcId="{A2DE48AD-B6EF-4F53-9AC2-C74430C1DEA2}" destId="{15EABFEF-07C1-49A4-9837-9D930964823B}" srcOrd="4" destOrd="0" presId="urn:microsoft.com/office/officeart/2005/8/layout/lProcess3"/>
    <dgm:cxn modelId="{0CA2ADD3-F687-422A-8E25-EC4BB621647A}" type="presParOf" srcId="{15EABFEF-07C1-49A4-9837-9D930964823B}" destId="{1835B830-6D16-4821-AD78-F33BD8FF216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D692D-99B4-49CD-8ED8-6418BD148ED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D6196-DA67-461E-8ED1-4EB68D8D6306}">
      <dgm:prSet phldrT="[Текст]" custT="1"/>
      <dgm:spPr/>
      <dgm:t>
        <a:bodyPr/>
        <a:lstStyle/>
        <a:p>
          <a:r>
            <a:rPr lang="ru-RU" sz="4800" dirty="0" smtClean="0"/>
            <a:t>Совершенствование содержания образования</a:t>
          </a:r>
          <a:endParaRPr lang="ru-RU" sz="4800" dirty="0"/>
        </a:p>
      </dgm:t>
    </dgm:pt>
    <dgm:pt modelId="{E6A48953-BC12-4919-BE0F-FC6D7F53AE93}" type="parTrans" cxnId="{12794B3B-805E-406E-ABD5-454A816329F9}">
      <dgm:prSet/>
      <dgm:spPr/>
      <dgm:t>
        <a:bodyPr/>
        <a:lstStyle/>
        <a:p>
          <a:endParaRPr lang="ru-RU"/>
        </a:p>
      </dgm:t>
    </dgm:pt>
    <dgm:pt modelId="{3696A8F0-29A8-401C-A94C-B33CA4739ACF}" type="sibTrans" cxnId="{12794B3B-805E-406E-ABD5-454A816329F9}">
      <dgm:prSet/>
      <dgm:spPr/>
      <dgm:t>
        <a:bodyPr/>
        <a:lstStyle/>
        <a:p>
          <a:endParaRPr lang="ru-RU"/>
        </a:p>
      </dgm:t>
    </dgm:pt>
    <dgm:pt modelId="{A7BC75F3-AFBE-4630-8452-BE0CC0D415EE}" type="pres">
      <dgm:prSet presAssocID="{CBCD692D-99B4-49CD-8ED8-6418BD148E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9D02A2-C383-44B9-889A-D1F13A665AE7}" type="pres">
      <dgm:prSet presAssocID="{08AD6196-DA67-461E-8ED1-4EB68D8D6306}" presName="composite" presStyleCnt="0"/>
      <dgm:spPr/>
    </dgm:pt>
    <dgm:pt modelId="{124C4436-F718-4ECA-9231-2E2A112DCB1A}" type="pres">
      <dgm:prSet presAssocID="{08AD6196-DA67-461E-8ED1-4EB68D8D6306}" presName="LShape" presStyleLbl="alignNode1" presStyleIdx="0" presStyleCnt="1" custLinFactNeighborX="-36505" custLinFactNeighborY="-15862"/>
      <dgm:spPr/>
    </dgm:pt>
    <dgm:pt modelId="{B2BDB4AF-649B-4FC2-A2EE-2E22E65FE257}" type="pres">
      <dgm:prSet presAssocID="{08AD6196-DA67-461E-8ED1-4EB68D8D6306}" presName="ParentText" presStyleLbl="revTx" presStyleIdx="0" presStyleCnt="1" custScaleX="207578" custLinFactNeighborX="36329" custLinFactNeighborY="-5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D1804-5BE0-4528-B04C-FCB77C61E903}" type="presOf" srcId="{08AD6196-DA67-461E-8ED1-4EB68D8D6306}" destId="{B2BDB4AF-649B-4FC2-A2EE-2E22E65FE257}" srcOrd="0" destOrd="0" presId="urn:microsoft.com/office/officeart/2009/3/layout/StepUpProcess"/>
    <dgm:cxn modelId="{E0C07EC6-09AA-4F8D-B751-4F88BC7ADA81}" type="presOf" srcId="{CBCD692D-99B4-49CD-8ED8-6418BD148ED3}" destId="{A7BC75F3-AFBE-4630-8452-BE0CC0D415EE}" srcOrd="0" destOrd="0" presId="urn:microsoft.com/office/officeart/2009/3/layout/StepUpProcess"/>
    <dgm:cxn modelId="{12794B3B-805E-406E-ABD5-454A816329F9}" srcId="{CBCD692D-99B4-49CD-8ED8-6418BD148ED3}" destId="{08AD6196-DA67-461E-8ED1-4EB68D8D6306}" srcOrd="0" destOrd="0" parTransId="{E6A48953-BC12-4919-BE0F-FC6D7F53AE93}" sibTransId="{3696A8F0-29A8-401C-A94C-B33CA4739ACF}"/>
    <dgm:cxn modelId="{4810618B-1C3C-42CC-B27D-F8333447955A}" type="presParOf" srcId="{A7BC75F3-AFBE-4630-8452-BE0CC0D415EE}" destId="{339D02A2-C383-44B9-889A-D1F13A665AE7}" srcOrd="0" destOrd="0" presId="urn:microsoft.com/office/officeart/2009/3/layout/StepUpProcess"/>
    <dgm:cxn modelId="{05425E04-9DE5-4E28-87F0-AEC46E2F7543}" type="presParOf" srcId="{339D02A2-C383-44B9-889A-D1F13A665AE7}" destId="{124C4436-F718-4ECA-9231-2E2A112DCB1A}" srcOrd="0" destOrd="0" presId="urn:microsoft.com/office/officeart/2009/3/layout/StepUpProcess"/>
    <dgm:cxn modelId="{41E0F009-909A-477D-93AB-4E8595DABC81}" type="presParOf" srcId="{339D02A2-C383-44B9-889A-D1F13A665AE7}" destId="{B2BDB4AF-649B-4FC2-A2EE-2E22E65FE2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917E6-B0AA-4DA0-ACD7-A663DA70891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17399-819C-4F35-BE3F-C38F678A539C}">
      <dgm:prSet phldrT="[Текст]"/>
      <dgm:spPr/>
      <dgm:t>
        <a:bodyPr/>
        <a:lstStyle/>
        <a:p>
          <a:r>
            <a:rPr lang="ru-RU" dirty="0" smtClean="0"/>
            <a:t>Понятие «содержание образования» нормативно не определено</a:t>
          </a:r>
          <a:endParaRPr lang="ru-RU" dirty="0"/>
        </a:p>
      </dgm:t>
    </dgm:pt>
    <dgm:pt modelId="{B1C5CFFC-A0AA-4AB3-9CE9-FA7C61E4ED88}" type="parTrans" cxnId="{F05553B7-DA0E-45FD-8048-838FF41B877D}">
      <dgm:prSet/>
      <dgm:spPr/>
      <dgm:t>
        <a:bodyPr/>
        <a:lstStyle/>
        <a:p>
          <a:endParaRPr lang="ru-RU"/>
        </a:p>
      </dgm:t>
    </dgm:pt>
    <dgm:pt modelId="{F104883C-FE66-4A85-92EA-85E7E8DD417B}" type="sibTrans" cxnId="{F05553B7-DA0E-45FD-8048-838FF41B877D}">
      <dgm:prSet/>
      <dgm:spPr/>
      <dgm:t>
        <a:bodyPr/>
        <a:lstStyle/>
        <a:p>
          <a:endParaRPr lang="ru-RU"/>
        </a:p>
      </dgm:t>
    </dgm:pt>
    <dgm:pt modelId="{C2B4828D-AF60-4784-A693-A543747E82B2}">
      <dgm:prSet phldrT="[Текст]"/>
      <dgm:spPr/>
      <dgm:t>
        <a:bodyPr/>
        <a:lstStyle/>
        <a:p>
          <a:r>
            <a:rPr lang="ru-RU" dirty="0" smtClean="0"/>
            <a:t>Отсутствует требование фиксации содержания непосредственно во ФГОС</a:t>
          </a:r>
          <a:endParaRPr lang="ru-RU" dirty="0"/>
        </a:p>
      </dgm:t>
    </dgm:pt>
    <dgm:pt modelId="{79148E58-86D1-4AAF-BE80-B5DFD7720E29}" type="parTrans" cxnId="{A7E65469-9597-404C-A60C-4C4307FF2285}">
      <dgm:prSet/>
      <dgm:spPr/>
      <dgm:t>
        <a:bodyPr/>
        <a:lstStyle/>
        <a:p>
          <a:endParaRPr lang="ru-RU"/>
        </a:p>
      </dgm:t>
    </dgm:pt>
    <dgm:pt modelId="{4F21A26C-7E1D-43FF-83BA-3D11BBD3D68A}" type="sibTrans" cxnId="{A7E65469-9597-404C-A60C-4C4307FF2285}">
      <dgm:prSet/>
      <dgm:spPr/>
      <dgm:t>
        <a:bodyPr/>
        <a:lstStyle/>
        <a:p>
          <a:endParaRPr lang="ru-RU"/>
        </a:p>
      </dgm:t>
    </dgm:pt>
    <dgm:pt modelId="{C4261688-8711-474D-937A-B7FAAEBB5E38}">
      <dgm:prSet phldrT="[Текст]"/>
      <dgm:spPr/>
      <dgm:t>
        <a:bodyPr/>
        <a:lstStyle/>
        <a:p>
          <a:r>
            <a:rPr lang="ru-RU" dirty="0" smtClean="0"/>
            <a:t>Документами, позволяющими зафиксировать предметное содержание образования, являются Примерная основная образовательная программа и Основная образовательная программа образовательной организации </a:t>
          </a:r>
          <a:endParaRPr lang="ru-RU" dirty="0"/>
        </a:p>
      </dgm:t>
    </dgm:pt>
    <dgm:pt modelId="{EC1FD5D9-48E4-4C23-8418-F3DA3EB166E8}" type="parTrans" cxnId="{A2406567-5BE6-4896-BA5C-06186C7658C4}">
      <dgm:prSet/>
      <dgm:spPr/>
      <dgm:t>
        <a:bodyPr/>
        <a:lstStyle/>
        <a:p>
          <a:endParaRPr lang="ru-RU"/>
        </a:p>
      </dgm:t>
    </dgm:pt>
    <dgm:pt modelId="{757FFF91-F42D-4EF3-9C9A-2FE37C637E4E}" type="sibTrans" cxnId="{A2406567-5BE6-4896-BA5C-06186C7658C4}">
      <dgm:prSet/>
      <dgm:spPr/>
      <dgm:t>
        <a:bodyPr/>
        <a:lstStyle/>
        <a:p>
          <a:endParaRPr lang="ru-RU"/>
        </a:p>
      </dgm:t>
    </dgm:pt>
    <dgm:pt modelId="{A94B9726-C2DC-410B-87AB-210615898B2C}" type="pres">
      <dgm:prSet presAssocID="{666917E6-B0AA-4DA0-ACD7-A663DA7089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88B474-06CB-4623-B636-3B46707367AB}" type="pres">
      <dgm:prSet presAssocID="{51C17399-819C-4F35-BE3F-C38F678A539C}" presName="comp" presStyleCnt="0"/>
      <dgm:spPr/>
    </dgm:pt>
    <dgm:pt modelId="{52402F29-488C-44D4-92D5-C791DF10B6E6}" type="pres">
      <dgm:prSet presAssocID="{51C17399-819C-4F35-BE3F-C38F678A539C}" presName="box" presStyleLbl="node1" presStyleIdx="0" presStyleCnt="3" custLinFactNeighborX="388" custLinFactNeighborY="1670"/>
      <dgm:spPr/>
      <dgm:t>
        <a:bodyPr/>
        <a:lstStyle/>
        <a:p>
          <a:endParaRPr lang="ru-RU"/>
        </a:p>
      </dgm:t>
    </dgm:pt>
    <dgm:pt modelId="{50A73325-67C4-4A9D-AE19-E2718AE4F637}" type="pres">
      <dgm:prSet presAssocID="{51C17399-819C-4F35-BE3F-C38F678A539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19687D1A-8153-4FB4-9B9C-DABA9A69D8D1}" type="pres">
      <dgm:prSet presAssocID="{51C17399-819C-4F35-BE3F-C38F678A539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3A93-D032-4647-B2E1-C3916AC5AA66}" type="pres">
      <dgm:prSet presAssocID="{F104883C-FE66-4A85-92EA-85E7E8DD417B}" presName="spacer" presStyleCnt="0"/>
      <dgm:spPr/>
    </dgm:pt>
    <dgm:pt modelId="{A969E43A-B2DB-43B7-BFE2-FF42ECABDAE2}" type="pres">
      <dgm:prSet presAssocID="{C2B4828D-AF60-4784-A693-A543747E82B2}" presName="comp" presStyleCnt="0"/>
      <dgm:spPr/>
    </dgm:pt>
    <dgm:pt modelId="{33B73DD1-DB56-4153-93F2-C994418A9ABE}" type="pres">
      <dgm:prSet presAssocID="{C2B4828D-AF60-4784-A693-A543747E82B2}" presName="box" presStyleLbl="node1" presStyleIdx="1" presStyleCnt="3"/>
      <dgm:spPr/>
      <dgm:t>
        <a:bodyPr/>
        <a:lstStyle/>
        <a:p>
          <a:endParaRPr lang="ru-RU"/>
        </a:p>
      </dgm:t>
    </dgm:pt>
    <dgm:pt modelId="{C43693A1-BC39-4652-AFA8-6AB1ECEBB8BD}" type="pres">
      <dgm:prSet presAssocID="{C2B4828D-AF60-4784-A693-A543747E82B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12E4266E-F70B-4A32-B676-564F3671D884}" type="pres">
      <dgm:prSet presAssocID="{C2B4828D-AF60-4784-A693-A543747E82B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A77EB-F4DD-4723-B678-8B24E12D1673}" type="pres">
      <dgm:prSet presAssocID="{4F21A26C-7E1D-43FF-83BA-3D11BBD3D68A}" presName="spacer" presStyleCnt="0"/>
      <dgm:spPr/>
    </dgm:pt>
    <dgm:pt modelId="{247B5CD6-AC77-474D-B4D6-49B9632354E7}" type="pres">
      <dgm:prSet presAssocID="{C4261688-8711-474D-937A-B7FAAEBB5E38}" presName="comp" presStyleCnt="0"/>
      <dgm:spPr/>
    </dgm:pt>
    <dgm:pt modelId="{777FA0EC-A151-49FD-B842-C801269CA4CE}" type="pres">
      <dgm:prSet presAssocID="{C4261688-8711-474D-937A-B7FAAEBB5E38}" presName="box" presStyleLbl="node1" presStyleIdx="2" presStyleCnt="3"/>
      <dgm:spPr/>
      <dgm:t>
        <a:bodyPr/>
        <a:lstStyle/>
        <a:p>
          <a:endParaRPr lang="ru-RU"/>
        </a:p>
      </dgm:t>
    </dgm:pt>
    <dgm:pt modelId="{4BB4C5CC-645B-4F06-BA95-BD563CBD3A05}" type="pres">
      <dgm:prSet presAssocID="{C4261688-8711-474D-937A-B7FAAEBB5E3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0F80B522-BE28-4976-8695-27B498070246}" type="pres">
      <dgm:prSet presAssocID="{C4261688-8711-474D-937A-B7FAAEBB5E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B77BD-2B97-4A81-9E3F-61D95CB88065}" type="presOf" srcId="{C2B4828D-AF60-4784-A693-A543747E82B2}" destId="{33B73DD1-DB56-4153-93F2-C994418A9ABE}" srcOrd="0" destOrd="0" presId="urn:microsoft.com/office/officeart/2005/8/layout/vList4#1"/>
    <dgm:cxn modelId="{C25CCEE2-4764-4C33-A044-1C48CE821724}" type="presOf" srcId="{666917E6-B0AA-4DA0-ACD7-A663DA708918}" destId="{A94B9726-C2DC-410B-87AB-210615898B2C}" srcOrd="0" destOrd="0" presId="urn:microsoft.com/office/officeart/2005/8/layout/vList4#1"/>
    <dgm:cxn modelId="{7943E1CB-E6BE-40EF-822A-5A3074326190}" type="presOf" srcId="{51C17399-819C-4F35-BE3F-C38F678A539C}" destId="{52402F29-488C-44D4-92D5-C791DF10B6E6}" srcOrd="0" destOrd="0" presId="urn:microsoft.com/office/officeart/2005/8/layout/vList4#1"/>
    <dgm:cxn modelId="{A7E65469-9597-404C-A60C-4C4307FF2285}" srcId="{666917E6-B0AA-4DA0-ACD7-A663DA708918}" destId="{C2B4828D-AF60-4784-A693-A543747E82B2}" srcOrd="1" destOrd="0" parTransId="{79148E58-86D1-4AAF-BE80-B5DFD7720E29}" sibTransId="{4F21A26C-7E1D-43FF-83BA-3D11BBD3D68A}"/>
    <dgm:cxn modelId="{6889AF77-EA92-491D-89B8-9C85FAAFFE22}" type="presOf" srcId="{51C17399-819C-4F35-BE3F-C38F678A539C}" destId="{19687D1A-8153-4FB4-9B9C-DABA9A69D8D1}" srcOrd="1" destOrd="0" presId="urn:microsoft.com/office/officeart/2005/8/layout/vList4#1"/>
    <dgm:cxn modelId="{E8CD780B-751D-4002-BD31-6FDD18C75698}" type="presOf" srcId="{C4261688-8711-474D-937A-B7FAAEBB5E38}" destId="{777FA0EC-A151-49FD-B842-C801269CA4CE}" srcOrd="0" destOrd="0" presId="urn:microsoft.com/office/officeart/2005/8/layout/vList4#1"/>
    <dgm:cxn modelId="{F8237035-004D-4DA8-A9F3-E3D39344531D}" type="presOf" srcId="{C4261688-8711-474D-937A-B7FAAEBB5E38}" destId="{0F80B522-BE28-4976-8695-27B498070246}" srcOrd="1" destOrd="0" presId="urn:microsoft.com/office/officeart/2005/8/layout/vList4#1"/>
    <dgm:cxn modelId="{F05553B7-DA0E-45FD-8048-838FF41B877D}" srcId="{666917E6-B0AA-4DA0-ACD7-A663DA708918}" destId="{51C17399-819C-4F35-BE3F-C38F678A539C}" srcOrd="0" destOrd="0" parTransId="{B1C5CFFC-A0AA-4AB3-9CE9-FA7C61E4ED88}" sibTransId="{F104883C-FE66-4A85-92EA-85E7E8DD417B}"/>
    <dgm:cxn modelId="{76732003-A1EA-44C5-8E0C-340BDC4A633F}" type="presOf" srcId="{C2B4828D-AF60-4784-A693-A543747E82B2}" destId="{12E4266E-F70B-4A32-B676-564F3671D884}" srcOrd="1" destOrd="0" presId="urn:microsoft.com/office/officeart/2005/8/layout/vList4#1"/>
    <dgm:cxn modelId="{A2406567-5BE6-4896-BA5C-06186C7658C4}" srcId="{666917E6-B0AA-4DA0-ACD7-A663DA708918}" destId="{C4261688-8711-474D-937A-B7FAAEBB5E38}" srcOrd="2" destOrd="0" parTransId="{EC1FD5D9-48E4-4C23-8418-F3DA3EB166E8}" sibTransId="{757FFF91-F42D-4EF3-9C9A-2FE37C637E4E}"/>
    <dgm:cxn modelId="{83E9BC41-53CB-4DF3-93CA-A3F9BF1172EE}" type="presParOf" srcId="{A94B9726-C2DC-410B-87AB-210615898B2C}" destId="{B788B474-06CB-4623-B636-3B46707367AB}" srcOrd="0" destOrd="0" presId="urn:microsoft.com/office/officeart/2005/8/layout/vList4#1"/>
    <dgm:cxn modelId="{0E69EEF8-2350-43E9-8F74-45CCD6816434}" type="presParOf" srcId="{B788B474-06CB-4623-B636-3B46707367AB}" destId="{52402F29-488C-44D4-92D5-C791DF10B6E6}" srcOrd="0" destOrd="0" presId="urn:microsoft.com/office/officeart/2005/8/layout/vList4#1"/>
    <dgm:cxn modelId="{D2F9D026-5E5A-47AC-856D-429EB5A55856}" type="presParOf" srcId="{B788B474-06CB-4623-B636-3B46707367AB}" destId="{50A73325-67C4-4A9D-AE19-E2718AE4F637}" srcOrd="1" destOrd="0" presId="urn:microsoft.com/office/officeart/2005/8/layout/vList4#1"/>
    <dgm:cxn modelId="{D4A102D5-433A-4EF8-9AB8-D558DE3FACA9}" type="presParOf" srcId="{B788B474-06CB-4623-B636-3B46707367AB}" destId="{19687D1A-8153-4FB4-9B9C-DABA9A69D8D1}" srcOrd="2" destOrd="0" presId="urn:microsoft.com/office/officeart/2005/8/layout/vList4#1"/>
    <dgm:cxn modelId="{A4ADABC3-2024-4757-8DB3-41384B934439}" type="presParOf" srcId="{A94B9726-C2DC-410B-87AB-210615898B2C}" destId="{3CDB3A93-D032-4647-B2E1-C3916AC5AA66}" srcOrd="1" destOrd="0" presId="urn:microsoft.com/office/officeart/2005/8/layout/vList4#1"/>
    <dgm:cxn modelId="{17118E60-0CC3-4138-AFC2-FAF01C616C5F}" type="presParOf" srcId="{A94B9726-C2DC-410B-87AB-210615898B2C}" destId="{A969E43A-B2DB-43B7-BFE2-FF42ECABDAE2}" srcOrd="2" destOrd="0" presId="urn:microsoft.com/office/officeart/2005/8/layout/vList4#1"/>
    <dgm:cxn modelId="{A3A7B649-9E92-48DB-9531-AB90BEEF3EA9}" type="presParOf" srcId="{A969E43A-B2DB-43B7-BFE2-FF42ECABDAE2}" destId="{33B73DD1-DB56-4153-93F2-C994418A9ABE}" srcOrd="0" destOrd="0" presId="urn:microsoft.com/office/officeart/2005/8/layout/vList4#1"/>
    <dgm:cxn modelId="{EAAD4847-BAC6-4E92-901E-8C549F5D9A45}" type="presParOf" srcId="{A969E43A-B2DB-43B7-BFE2-FF42ECABDAE2}" destId="{C43693A1-BC39-4652-AFA8-6AB1ECEBB8BD}" srcOrd="1" destOrd="0" presId="urn:microsoft.com/office/officeart/2005/8/layout/vList4#1"/>
    <dgm:cxn modelId="{585C5BF8-57AC-485D-B335-3E27123E490E}" type="presParOf" srcId="{A969E43A-B2DB-43B7-BFE2-FF42ECABDAE2}" destId="{12E4266E-F70B-4A32-B676-564F3671D884}" srcOrd="2" destOrd="0" presId="urn:microsoft.com/office/officeart/2005/8/layout/vList4#1"/>
    <dgm:cxn modelId="{586229A2-35E3-41AA-9544-2E5B43D69193}" type="presParOf" srcId="{A94B9726-C2DC-410B-87AB-210615898B2C}" destId="{397A77EB-F4DD-4723-B678-8B24E12D1673}" srcOrd="3" destOrd="0" presId="urn:microsoft.com/office/officeart/2005/8/layout/vList4#1"/>
    <dgm:cxn modelId="{A2A2A46F-FA78-4ADB-9B6F-BE54B98FFAC1}" type="presParOf" srcId="{A94B9726-C2DC-410B-87AB-210615898B2C}" destId="{247B5CD6-AC77-474D-B4D6-49B9632354E7}" srcOrd="4" destOrd="0" presId="urn:microsoft.com/office/officeart/2005/8/layout/vList4#1"/>
    <dgm:cxn modelId="{8D51167D-AB3B-4D21-B08F-C584F4212E49}" type="presParOf" srcId="{247B5CD6-AC77-474D-B4D6-49B9632354E7}" destId="{777FA0EC-A151-49FD-B842-C801269CA4CE}" srcOrd="0" destOrd="0" presId="urn:microsoft.com/office/officeart/2005/8/layout/vList4#1"/>
    <dgm:cxn modelId="{C958F2D9-46AE-4071-85E1-4069313BA4E6}" type="presParOf" srcId="{247B5CD6-AC77-474D-B4D6-49B9632354E7}" destId="{4BB4C5CC-645B-4F06-BA95-BD563CBD3A05}" srcOrd="1" destOrd="0" presId="urn:microsoft.com/office/officeart/2005/8/layout/vList4#1"/>
    <dgm:cxn modelId="{4ED99E94-EE72-4739-BD45-CFE3FB29E05E}" type="presParOf" srcId="{247B5CD6-AC77-474D-B4D6-49B9632354E7}" destId="{0F80B522-BE28-4976-8695-27B49807024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BC125-239C-447D-9AAF-680A48E02482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8D9A1A5-A4D0-49E6-B1B1-5FA7C7CD719D}">
      <dgm:prSet phldrT="[Текст]"/>
      <dgm:spPr/>
      <dgm:t>
        <a:bodyPr/>
        <a:lstStyle/>
        <a:p>
          <a:r>
            <a:rPr lang="ru-RU" dirty="0" smtClean="0"/>
            <a:t>УМО </a:t>
          </a:r>
          <a:br>
            <a:rPr lang="ru-RU" dirty="0" smtClean="0"/>
          </a:br>
          <a:r>
            <a:rPr lang="ru-RU" dirty="0" smtClean="0"/>
            <a:t>субъекта </a:t>
          </a:r>
          <a:br>
            <a:rPr lang="ru-RU" dirty="0" smtClean="0"/>
          </a:br>
          <a:r>
            <a:rPr lang="ru-RU" dirty="0" smtClean="0"/>
            <a:t>РФ</a:t>
          </a:r>
          <a:endParaRPr lang="ru-RU" dirty="0"/>
        </a:p>
      </dgm:t>
    </dgm:pt>
    <dgm:pt modelId="{4C25F8B0-45A3-46E5-B36A-BBED78428773}" type="parTrans" cxnId="{94432390-5F11-425C-8AE0-133592F38A23}">
      <dgm:prSet/>
      <dgm:spPr/>
      <dgm:t>
        <a:bodyPr/>
        <a:lstStyle/>
        <a:p>
          <a:endParaRPr lang="ru-RU"/>
        </a:p>
      </dgm:t>
    </dgm:pt>
    <dgm:pt modelId="{16E4F4E5-9FF6-4765-B06A-6D66E83278B0}" type="sibTrans" cxnId="{94432390-5F11-425C-8AE0-133592F38A23}">
      <dgm:prSet/>
      <dgm:spPr/>
      <dgm:t>
        <a:bodyPr/>
        <a:lstStyle/>
        <a:p>
          <a:endParaRPr lang="ru-RU"/>
        </a:p>
      </dgm:t>
    </dgm:pt>
    <dgm:pt modelId="{FF061805-04B5-4C5C-BE25-DAD2055B4F44}">
      <dgm:prSet phldrT="[Текст]" custT="1"/>
      <dgm:spPr/>
      <dgm:t>
        <a:bodyPr/>
        <a:lstStyle/>
        <a:p>
          <a:pPr algn="ctr"/>
          <a:endParaRPr lang="ru-RU" sz="1700" b="1" u="sng" dirty="0" smtClean="0"/>
        </a:p>
        <a:p>
          <a:pPr algn="ctr"/>
          <a:r>
            <a:rPr lang="ru-RU" sz="2000" b="1" u="sng" dirty="0" smtClean="0"/>
            <a:t>В части ФГОС</a:t>
          </a:r>
          <a:endParaRPr lang="ru-RU" sz="2000" dirty="0" smtClean="0"/>
        </a:p>
        <a:p>
          <a:pPr algn="l"/>
          <a:r>
            <a:rPr lang="ru-RU" sz="2000" dirty="0" smtClean="0"/>
            <a:t>1.Подготовка предложений по проектам ФГОС.</a:t>
          </a:r>
        </a:p>
        <a:p>
          <a:pPr algn="l"/>
          <a:r>
            <a:rPr lang="ru-RU" sz="2000" dirty="0" smtClean="0"/>
            <a:t>2. Участие в разработке ФГОС.</a:t>
          </a:r>
        </a:p>
        <a:p>
          <a:pPr algn="l"/>
          <a:r>
            <a:rPr lang="ru-RU" sz="2000" dirty="0" smtClean="0"/>
            <a:t>3. Методическое сопровождение реализации ФГОС.</a:t>
          </a:r>
          <a:endParaRPr lang="ru-RU" sz="2000" dirty="0"/>
        </a:p>
      </dgm:t>
    </dgm:pt>
    <dgm:pt modelId="{D1898842-27A1-49B3-B1D9-097B3D61CA81}" type="parTrans" cxnId="{4579730E-D174-4DDD-A93D-FF94E7289605}">
      <dgm:prSet/>
      <dgm:spPr/>
      <dgm:t>
        <a:bodyPr/>
        <a:lstStyle/>
        <a:p>
          <a:endParaRPr lang="ru-RU"/>
        </a:p>
      </dgm:t>
    </dgm:pt>
    <dgm:pt modelId="{BE5A8F85-6E47-4416-9770-38F9E650EB19}" type="sibTrans" cxnId="{4579730E-D174-4DDD-A93D-FF94E7289605}">
      <dgm:prSet/>
      <dgm:spPr/>
      <dgm:t>
        <a:bodyPr/>
        <a:lstStyle/>
        <a:p>
          <a:endParaRPr lang="ru-RU"/>
        </a:p>
      </dgm:t>
    </dgm:pt>
    <dgm:pt modelId="{FFFB2721-715C-4D4F-AF00-097DCAFA471A}">
      <dgm:prSet phldrT="[Текст]" custT="1"/>
      <dgm:spPr/>
      <dgm:t>
        <a:bodyPr/>
        <a:lstStyle/>
        <a:p>
          <a:pPr algn="ctr"/>
          <a:endParaRPr lang="ru-RU" sz="1100" b="1" u="sng" dirty="0" smtClean="0"/>
        </a:p>
        <a:p>
          <a:pPr algn="ctr"/>
          <a:r>
            <a:rPr lang="ru-RU" sz="2000" b="1" u="sng" dirty="0" smtClean="0"/>
            <a:t>В части примерных ООП</a:t>
          </a:r>
        </a:p>
        <a:p>
          <a:pPr algn="l"/>
          <a:r>
            <a:rPr lang="ru-RU" sz="2000" dirty="0" smtClean="0"/>
            <a:t>1. Разработка проектов примерных программ с региональной спецификой.</a:t>
          </a:r>
        </a:p>
        <a:p>
          <a:pPr algn="l"/>
          <a:r>
            <a:rPr lang="ru-RU" sz="2000" dirty="0" smtClean="0"/>
            <a:t>2. Сопровождение ООП на региональном уровне</a:t>
          </a:r>
          <a:endParaRPr lang="ru-RU" sz="2000" dirty="0"/>
        </a:p>
      </dgm:t>
    </dgm:pt>
    <dgm:pt modelId="{77732CE4-A853-4CD5-9DB6-F46FE4809DCB}" type="parTrans" cxnId="{11417526-D055-4BFA-B45C-F9D33A83485D}">
      <dgm:prSet/>
      <dgm:spPr/>
      <dgm:t>
        <a:bodyPr/>
        <a:lstStyle/>
        <a:p>
          <a:endParaRPr lang="ru-RU"/>
        </a:p>
      </dgm:t>
    </dgm:pt>
    <dgm:pt modelId="{1BADA9C7-EDD9-4467-B011-2A1750970DD4}" type="sibTrans" cxnId="{11417526-D055-4BFA-B45C-F9D33A83485D}">
      <dgm:prSet/>
      <dgm:spPr/>
      <dgm:t>
        <a:bodyPr/>
        <a:lstStyle/>
        <a:p>
          <a:endParaRPr lang="ru-RU"/>
        </a:p>
      </dgm:t>
    </dgm:pt>
    <dgm:pt modelId="{C55B41A9-980C-4F12-BA43-47AC1535548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В части процедур 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2000" b="1" u="sng" dirty="0" smtClean="0"/>
            <a:t>аккредитации и контроля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2000" b="0" u="none" dirty="0" smtClean="0"/>
            <a:t>1. Мониторинг реализации ФГОС (по итогам процедур аккредитации и </a:t>
          </a:r>
          <a:r>
            <a:rPr lang="ru-RU" sz="2000" b="0" u="none" dirty="0" err="1" smtClean="0"/>
            <a:t>гос.контроля</a:t>
          </a:r>
          <a:r>
            <a:rPr lang="ru-RU" sz="2000" b="0" u="none" dirty="0" smtClean="0"/>
            <a:t>).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2000" b="0" u="none" dirty="0" smtClean="0"/>
            <a:t>2. Участие в разработке КИМ.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000" b="0" u="none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2400" dirty="0"/>
        </a:p>
      </dgm:t>
    </dgm:pt>
    <dgm:pt modelId="{BDB1FE91-1FF7-4733-A4FB-762AD8444B82}" type="parTrans" cxnId="{E5C85F4E-CEA4-4CC3-A0A5-27C7A590598E}">
      <dgm:prSet/>
      <dgm:spPr/>
      <dgm:t>
        <a:bodyPr/>
        <a:lstStyle/>
        <a:p>
          <a:endParaRPr lang="ru-RU"/>
        </a:p>
      </dgm:t>
    </dgm:pt>
    <dgm:pt modelId="{306B0D24-FD56-4FA6-9331-BEAEE109BA5F}" type="sibTrans" cxnId="{E5C85F4E-CEA4-4CC3-A0A5-27C7A590598E}">
      <dgm:prSet/>
      <dgm:spPr/>
      <dgm:t>
        <a:bodyPr/>
        <a:lstStyle/>
        <a:p>
          <a:endParaRPr lang="ru-RU"/>
        </a:p>
      </dgm:t>
    </dgm:pt>
    <dgm:pt modelId="{4A5007D6-1FA6-48ED-8951-C8D0D6542B3D}">
      <dgm:prSet phldrT="[Текст]" custT="1"/>
      <dgm:spPr/>
      <dgm:t>
        <a:bodyPr/>
        <a:lstStyle/>
        <a:p>
          <a:pPr algn="r"/>
          <a:r>
            <a:rPr lang="ru-RU" sz="2000" b="1" u="sng" dirty="0" smtClean="0"/>
            <a:t>В части проф.</a:t>
          </a:r>
          <a:br>
            <a:rPr lang="ru-RU" sz="2000" b="1" u="sng" dirty="0" smtClean="0"/>
          </a:br>
          <a:r>
            <a:rPr lang="ru-RU" sz="2000" b="1" u="sng" dirty="0" smtClean="0"/>
            <a:t>деятельности  </a:t>
          </a:r>
          <a:r>
            <a:rPr lang="ru-RU" sz="2000" b="1" u="sng" dirty="0" err="1" smtClean="0"/>
            <a:t>пед.работников</a:t>
          </a:r>
          <a:endParaRPr lang="ru-RU" sz="2000" b="1" u="sng" dirty="0" smtClean="0"/>
        </a:p>
        <a:p>
          <a:pPr algn="l"/>
          <a:r>
            <a:rPr lang="ru-RU" sz="2000" b="0" u="none" dirty="0" smtClean="0"/>
            <a:t>1. Участие в разработке программ ПК и ПП.</a:t>
          </a:r>
        </a:p>
        <a:p>
          <a:pPr algn="l"/>
          <a:r>
            <a:rPr lang="ru-RU" sz="2000" b="0" u="none" dirty="0" smtClean="0"/>
            <a:t>2. Участие в разработке проф.стандартов.</a:t>
          </a:r>
        </a:p>
        <a:p>
          <a:pPr algn="l"/>
          <a:endParaRPr lang="ru-RU" sz="2000" b="0" u="none" dirty="0" smtClean="0"/>
        </a:p>
        <a:p>
          <a:pPr algn="l"/>
          <a:endParaRPr lang="ru-RU" sz="2000" b="0" u="none" dirty="0"/>
        </a:p>
      </dgm:t>
    </dgm:pt>
    <dgm:pt modelId="{15F0B44C-BE5B-4364-B7D7-4773E4BDAAFE}" type="parTrans" cxnId="{9F4602CD-E9ED-40D4-B33E-7471DB231480}">
      <dgm:prSet/>
      <dgm:spPr/>
      <dgm:t>
        <a:bodyPr/>
        <a:lstStyle/>
        <a:p>
          <a:endParaRPr lang="ru-RU"/>
        </a:p>
      </dgm:t>
    </dgm:pt>
    <dgm:pt modelId="{3DDAC899-78F5-4E26-B8B2-E7F2B04EBE96}" type="sibTrans" cxnId="{9F4602CD-E9ED-40D4-B33E-7471DB231480}">
      <dgm:prSet/>
      <dgm:spPr/>
      <dgm:t>
        <a:bodyPr/>
        <a:lstStyle/>
        <a:p>
          <a:endParaRPr lang="ru-RU"/>
        </a:p>
      </dgm:t>
    </dgm:pt>
    <dgm:pt modelId="{6359F683-EFCD-4EF6-9889-6EEFA2D7CC60}" type="pres">
      <dgm:prSet presAssocID="{71EBC125-239C-447D-9AAF-680A48E024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0680B-B06D-4E8C-A596-EB500E6A5747}" type="pres">
      <dgm:prSet presAssocID="{71EBC125-239C-447D-9AAF-680A48E02482}" presName="matrix" presStyleCnt="0"/>
      <dgm:spPr/>
      <dgm:t>
        <a:bodyPr/>
        <a:lstStyle/>
        <a:p>
          <a:endParaRPr lang="ru-RU"/>
        </a:p>
      </dgm:t>
    </dgm:pt>
    <dgm:pt modelId="{381CBA98-CFC8-4F78-B5E2-86CC56A53699}" type="pres">
      <dgm:prSet presAssocID="{71EBC125-239C-447D-9AAF-680A48E02482}" presName="tile1" presStyleLbl="node1" presStyleIdx="0" presStyleCnt="4"/>
      <dgm:spPr/>
      <dgm:t>
        <a:bodyPr/>
        <a:lstStyle/>
        <a:p>
          <a:endParaRPr lang="ru-RU"/>
        </a:p>
      </dgm:t>
    </dgm:pt>
    <dgm:pt modelId="{F94A2DDF-FB68-4A62-B6C1-96182E0EDF5B}" type="pres">
      <dgm:prSet presAssocID="{71EBC125-239C-447D-9AAF-680A48E024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45FC-B0D8-45A5-A46D-1ADCE7465C7D}" type="pres">
      <dgm:prSet presAssocID="{71EBC125-239C-447D-9AAF-680A48E02482}" presName="tile2" presStyleLbl="node1" presStyleIdx="1" presStyleCnt="4"/>
      <dgm:spPr/>
      <dgm:t>
        <a:bodyPr/>
        <a:lstStyle/>
        <a:p>
          <a:endParaRPr lang="ru-RU"/>
        </a:p>
      </dgm:t>
    </dgm:pt>
    <dgm:pt modelId="{463F7895-4D2B-4E2C-BE1E-1DF9C2612463}" type="pres">
      <dgm:prSet presAssocID="{71EBC125-239C-447D-9AAF-680A48E024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597E7-EDA8-406B-B083-7B0B0CEAFEAE}" type="pres">
      <dgm:prSet presAssocID="{71EBC125-239C-447D-9AAF-680A48E02482}" presName="tile3" presStyleLbl="node1" presStyleIdx="2" presStyleCnt="4"/>
      <dgm:spPr/>
      <dgm:t>
        <a:bodyPr/>
        <a:lstStyle/>
        <a:p>
          <a:endParaRPr lang="ru-RU"/>
        </a:p>
      </dgm:t>
    </dgm:pt>
    <dgm:pt modelId="{4A0BC069-D8FF-4AB9-9C34-C93F8CD5B186}" type="pres">
      <dgm:prSet presAssocID="{71EBC125-239C-447D-9AAF-680A48E024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0249B-911E-4D70-AF3B-6878E25D38DB}" type="pres">
      <dgm:prSet presAssocID="{71EBC125-239C-447D-9AAF-680A48E02482}" presName="tile4" presStyleLbl="node1" presStyleIdx="3" presStyleCnt="4"/>
      <dgm:spPr/>
      <dgm:t>
        <a:bodyPr/>
        <a:lstStyle/>
        <a:p>
          <a:endParaRPr lang="ru-RU"/>
        </a:p>
      </dgm:t>
    </dgm:pt>
    <dgm:pt modelId="{86292185-EB99-423E-A5EB-FA7B7C56BCD3}" type="pres">
      <dgm:prSet presAssocID="{71EBC125-239C-447D-9AAF-680A48E024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DB9D8-F071-45FE-A35B-C389DEAEB177}" type="pres">
      <dgm:prSet presAssocID="{71EBC125-239C-447D-9AAF-680A48E02482}" presName="centerTile" presStyleLbl="fgShp" presStyleIdx="0" presStyleCnt="1" custScaleX="90456" custScaleY="747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D2595-33AE-4707-9ACA-6D5A65AFDE26}" type="presOf" srcId="{FFFB2721-715C-4D4F-AF00-097DCAFA471A}" destId="{3C6945FC-B0D8-45A5-A46D-1ADCE7465C7D}" srcOrd="0" destOrd="0" presId="urn:microsoft.com/office/officeart/2005/8/layout/matrix1"/>
    <dgm:cxn modelId="{4B642297-C3E6-4997-8CFA-152C7A33D71E}" type="presOf" srcId="{C55B41A9-980C-4F12-BA43-47AC15355486}" destId="{7D4597E7-EDA8-406B-B083-7B0B0CEAFEAE}" srcOrd="0" destOrd="0" presId="urn:microsoft.com/office/officeart/2005/8/layout/matrix1"/>
    <dgm:cxn modelId="{57F6F798-B4B9-4BC2-A9DA-9013F5852F71}" type="presOf" srcId="{4A5007D6-1FA6-48ED-8951-C8D0D6542B3D}" destId="{86292185-EB99-423E-A5EB-FA7B7C56BCD3}" srcOrd="1" destOrd="0" presId="urn:microsoft.com/office/officeart/2005/8/layout/matrix1"/>
    <dgm:cxn modelId="{9F4602CD-E9ED-40D4-B33E-7471DB231480}" srcId="{28D9A1A5-A4D0-49E6-B1B1-5FA7C7CD719D}" destId="{4A5007D6-1FA6-48ED-8951-C8D0D6542B3D}" srcOrd="3" destOrd="0" parTransId="{15F0B44C-BE5B-4364-B7D7-4773E4BDAAFE}" sibTransId="{3DDAC899-78F5-4E26-B8B2-E7F2B04EBE96}"/>
    <dgm:cxn modelId="{11417526-D055-4BFA-B45C-F9D33A83485D}" srcId="{28D9A1A5-A4D0-49E6-B1B1-5FA7C7CD719D}" destId="{FFFB2721-715C-4D4F-AF00-097DCAFA471A}" srcOrd="1" destOrd="0" parTransId="{77732CE4-A853-4CD5-9DB6-F46FE4809DCB}" sibTransId="{1BADA9C7-EDD9-4467-B011-2A1750970DD4}"/>
    <dgm:cxn modelId="{B38AD0BA-A551-46FB-9676-EA9B7BC40944}" type="presOf" srcId="{C55B41A9-980C-4F12-BA43-47AC15355486}" destId="{4A0BC069-D8FF-4AB9-9C34-C93F8CD5B186}" srcOrd="1" destOrd="0" presId="urn:microsoft.com/office/officeart/2005/8/layout/matrix1"/>
    <dgm:cxn modelId="{509EDA4A-2360-4E46-AE69-8612D1266729}" type="presOf" srcId="{71EBC125-239C-447D-9AAF-680A48E02482}" destId="{6359F683-EFCD-4EF6-9889-6EEFA2D7CC60}" srcOrd="0" destOrd="0" presId="urn:microsoft.com/office/officeart/2005/8/layout/matrix1"/>
    <dgm:cxn modelId="{DC0E23BB-F081-421D-BF78-4E7C670D6A90}" type="presOf" srcId="{FF061805-04B5-4C5C-BE25-DAD2055B4F44}" destId="{381CBA98-CFC8-4F78-B5E2-86CC56A53699}" srcOrd="0" destOrd="0" presId="urn:microsoft.com/office/officeart/2005/8/layout/matrix1"/>
    <dgm:cxn modelId="{96CC3697-1C12-4D77-916E-8BEC4419C473}" type="presOf" srcId="{28D9A1A5-A4D0-49E6-B1B1-5FA7C7CD719D}" destId="{FCCDB9D8-F071-45FE-A35B-C389DEAEB177}" srcOrd="0" destOrd="0" presId="urn:microsoft.com/office/officeart/2005/8/layout/matrix1"/>
    <dgm:cxn modelId="{8188E27E-C30B-40A6-9F69-E0501C972CE4}" type="presOf" srcId="{FFFB2721-715C-4D4F-AF00-097DCAFA471A}" destId="{463F7895-4D2B-4E2C-BE1E-1DF9C2612463}" srcOrd="1" destOrd="0" presId="urn:microsoft.com/office/officeart/2005/8/layout/matrix1"/>
    <dgm:cxn modelId="{ED21287C-F4EC-446D-B625-29E87BF0EF48}" type="presOf" srcId="{FF061805-04B5-4C5C-BE25-DAD2055B4F44}" destId="{F94A2DDF-FB68-4A62-B6C1-96182E0EDF5B}" srcOrd="1" destOrd="0" presId="urn:microsoft.com/office/officeart/2005/8/layout/matrix1"/>
    <dgm:cxn modelId="{94432390-5F11-425C-8AE0-133592F38A23}" srcId="{71EBC125-239C-447D-9AAF-680A48E02482}" destId="{28D9A1A5-A4D0-49E6-B1B1-5FA7C7CD719D}" srcOrd="0" destOrd="0" parTransId="{4C25F8B0-45A3-46E5-B36A-BBED78428773}" sibTransId="{16E4F4E5-9FF6-4765-B06A-6D66E83278B0}"/>
    <dgm:cxn modelId="{3E4EE91B-A69F-41A3-B9B5-9AA318B8D1A8}" type="presOf" srcId="{4A5007D6-1FA6-48ED-8951-C8D0D6542B3D}" destId="{60B0249B-911E-4D70-AF3B-6878E25D38DB}" srcOrd="0" destOrd="0" presId="urn:microsoft.com/office/officeart/2005/8/layout/matrix1"/>
    <dgm:cxn modelId="{E5C85F4E-CEA4-4CC3-A0A5-27C7A590598E}" srcId="{28D9A1A5-A4D0-49E6-B1B1-5FA7C7CD719D}" destId="{C55B41A9-980C-4F12-BA43-47AC15355486}" srcOrd="2" destOrd="0" parTransId="{BDB1FE91-1FF7-4733-A4FB-762AD8444B82}" sibTransId="{306B0D24-FD56-4FA6-9331-BEAEE109BA5F}"/>
    <dgm:cxn modelId="{4579730E-D174-4DDD-A93D-FF94E7289605}" srcId="{28D9A1A5-A4D0-49E6-B1B1-5FA7C7CD719D}" destId="{FF061805-04B5-4C5C-BE25-DAD2055B4F44}" srcOrd="0" destOrd="0" parTransId="{D1898842-27A1-49B3-B1D9-097B3D61CA81}" sibTransId="{BE5A8F85-6E47-4416-9770-38F9E650EB19}"/>
    <dgm:cxn modelId="{C363ABEA-D04F-4C93-BF86-CAEA3984C21F}" type="presParOf" srcId="{6359F683-EFCD-4EF6-9889-6EEFA2D7CC60}" destId="{94D0680B-B06D-4E8C-A596-EB500E6A5747}" srcOrd="0" destOrd="0" presId="urn:microsoft.com/office/officeart/2005/8/layout/matrix1"/>
    <dgm:cxn modelId="{B1AE7230-9B40-4E98-A3F9-5DDC14441A2D}" type="presParOf" srcId="{94D0680B-B06D-4E8C-A596-EB500E6A5747}" destId="{381CBA98-CFC8-4F78-B5E2-86CC56A53699}" srcOrd="0" destOrd="0" presId="urn:microsoft.com/office/officeart/2005/8/layout/matrix1"/>
    <dgm:cxn modelId="{1CD9D4A0-51AC-4966-811B-823CC1EEF844}" type="presParOf" srcId="{94D0680B-B06D-4E8C-A596-EB500E6A5747}" destId="{F94A2DDF-FB68-4A62-B6C1-96182E0EDF5B}" srcOrd="1" destOrd="0" presId="urn:microsoft.com/office/officeart/2005/8/layout/matrix1"/>
    <dgm:cxn modelId="{C1F6E939-BCA5-46D3-A305-327474A48362}" type="presParOf" srcId="{94D0680B-B06D-4E8C-A596-EB500E6A5747}" destId="{3C6945FC-B0D8-45A5-A46D-1ADCE7465C7D}" srcOrd="2" destOrd="0" presId="urn:microsoft.com/office/officeart/2005/8/layout/matrix1"/>
    <dgm:cxn modelId="{832154AE-708A-4564-B7A7-51C4118DC6A2}" type="presParOf" srcId="{94D0680B-B06D-4E8C-A596-EB500E6A5747}" destId="{463F7895-4D2B-4E2C-BE1E-1DF9C2612463}" srcOrd="3" destOrd="0" presId="urn:microsoft.com/office/officeart/2005/8/layout/matrix1"/>
    <dgm:cxn modelId="{D260EC94-23DB-41D7-BD54-AFE0B2E14138}" type="presParOf" srcId="{94D0680B-B06D-4E8C-A596-EB500E6A5747}" destId="{7D4597E7-EDA8-406B-B083-7B0B0CEAFEAE}" srcOrd="4" destOrd="0" presId="urn:microsoft.com/office/officeart/2005/8/layout/matrix1"/>
    <dgm:cxn modelId="{5E977A25-3723-4682-BD1C-CDD7DA535D26}" type="presParOf" srcId="{94D0680B-B06D-4E8C-A596-EB500E6A5747}" destId="{4A0BC069-D8FF-4AB9-9C34-C93F8CD5B186}" srcOrd="5" destOrd="0" presId="urn:microsoft.com/office/officeart/2005/8/layout/matrix1"/>
    <dgm:cxn modelId="{4D3F37CC-FC1C-4749-A773-FE916418C671}" type="presParOf" srcId="{94D0680B-B06D-4E8C-A596-EB500E6A5747}" destId="{60B0249B-911E-4D70-AF3B-6878E25D38DB}" srcOrd="6" destOrd="0" presId="urn:microsoft.com/office/officeart/2005/8/layout/matrix1"/>
    <dgm:cxn modelId="{70355CDE-C57D-4E78-8884-0A32E0DCB191}" type="presParOf" srcId="{94D0680B-B06D-4E8C-A596-EB500E6A5747}" destId="{86292185-EB99-423E-A5EB-FA7B7C56BCD3}" srcOrd="7" destOrd="0" presId="urn:microsoft.com/office/officeart/2005/8/layout/matrix1"/>
    <dgm:cxn modelId="{A45D383C-B59B-4FFD-BA33-AA05A9926EEB}" type="presParOf" srcId="{6359F683-EFCD-4EF6-9889-6EEFA2D7CC60}" destId="{FCCDB9D8-F071-45FE-A35B-C389DEAEB1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4DFB6-2545-4A23-A43C-1ACC8F4608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79EAD-39F8-4ACD-A3EF-9A6AFFDF1785}">
      <dgm:prSet phldrT="[Текст]"/>
      <dgm:spPr/>
      <dgm:t>
        <a:bodyPr/>
        <a:lstStyle/>
        <a:p>
          <a:r>
            <a:rPr lang="ru-RU" dirty="0" smtClean="0"/>
            <a:t>Завершение формирования региональной нормативно-правовой базы деятельности региональных УМО</a:t>
          </a:r>
          <a:endParaRPr lang="ru-RU" dirty="0"/>
        </a:p>
      </dgm:t>
    </dgm:pt>
    <dgm:pt modelId="{F6454791-8764-4CEE-B44B-61667AB973BC}" type="parTrans" cxnId="{B168BAAE-0CAC-400A-AA8F-5E13920AACEB}">
      <dgm:prSet/>
      <dgm:spPr/>
      <dgm:t>
        <a:bodyPr/>
        <a:lstStyle/>
        <a:p>
          <a:endParaRPr lang="ru-RU"/>
        </a:p>
      </dgm:t>
    </dgm:pt>
    <dgm:pt modelId="{7FC13DA6-71EC-427A-A724-53892AA1669F}" type="sibTrans" cxnId="{B168BAAE-0CAC-400A-AA8F-5E13920AACEB}">
      <dgm:prSet/>
      <dgm:spPr/>
      <dgm:t>
        <a:bodyPr/>
        <a:lstStyle/>
        <a:p>
          <a:endParaRPr lang="ru-RU"/>
        </a:p>
      </dgm:t>
    </dgm:pt>
    <dgm:pt modelId="{57FC3F1D-4001-4FFC-99F8-8A8F8B8F320D}">
      <dgm:prSet phldrT="[Текст]"/>
      <dgm:spPr/>
      <dgm:t>
        <a:bodyPr/>
        <a:lstStyle/>
        <a:p>
          <a:r>
            <a:rPr lang="ru-RU" dirty="0" smtClean="0"/>
            <a:t>Выстраивание системного взаимодействия между федеральным УМО и региональными УМО</a:t>
          </a:r>
          <a:endParaRPr lang="ru-RU" dirty="0"/>
        </a:p>
      </dgm:t>
    </dgm:pt>
    <dgm:pt modelId="{43A79289-E784-43FB-A416-9B204CAA4907}" type="parTrans" cxnId="{019E1DB6-AD20-4C1F-B5DA-1BCF2955BCA8}">
      <dgm:prSet/>
      <dgm:spPr/>
      <dgm:t>
        <a:bodyPr/>
        <a:lstStyle/>
        <a:p>
          <a:endParaRPr lang="ru-RU"/>
        </a:p>
      </dgm:t>
    </dgm:pt>
    <dgm:pt modelId="{CAFBE342-44DC-4AE4-9543-9B4F0B9DD48B}" type="sibTrans" cxnId="{019E1DB6-AD20-4C1F-B5DA-1BCF2955BCA8}">
      <dgm:prSet/>
      <dgm:spPr/>
      <dgm:t>
        <a:bodyPr/>
        <a:lstStyle/>
        <a:p>
          <a:endParaRPr lang="ru-RU"/>
        </a:p>
      </dgm:t>
    </dgm:pt>
    <dgm:pt modelId="{2FFA976B-C529-40C7-941F-AFA60610BE3E}">
      <dgm:prSet phldrT="[Текст]"/>
      <dgm:spPr/>
      <dgm:t>
        <a:bodyPr/>
        <a:lstStyle/>
        <a:p>
          <a:r>
            <a:rPr lang="ru-RU" dirty="0" smtClean="0"/>
            <a:t>Формирование организационной структуры взаимодействия региональных УМО с </a:t>
          </a:r>
          <a:endParaRPr lang="ru-RU" dirty="0"/>
        </a:p>
      </dgm:t>
    </dgm:pt>
    <dgm:pt modelId="{E0983624-66D6-470C-BA38-23E284196C74}" type="parTrans" cxnId="{877EBCC4-93BE-4CB9-ADE0-3D75F84380BA}">
      <dgm:prSet/>
      <dgm:spPr/>
      <dgm:t>
        <a:bodyPr/>
        <a:lstStyle/>
        <a:p>
          <a:endParaRPr lang="ru-RU"/>
        </a:p>
      </dgm:t>
    </dgm:pt>
    <dgm:pt modelId="{5D118D4B-171B-4FBC-A432-F622E506E776}" type="sibTrans" cxnId="{877EBCC4-93BE-4CB9-ADE0-3D75F84380BA}">
      <dgm:prSet/>
      <dgm:spPr/>
      <dgm:t>
        <a:bodyPr/>
        <a:lstStyle/>
        <a:p>
          <a:endParaRPr lang="ru-RU"/>
        </a:p>
      </dgm:t>
    </dgm:pt>
    <dgm:pt modelId="{F7C4F9E3-9678-4D3C-8438-3C85B6C08D1E}">
      <dgm:prSet phldrT="[Текст]"/>
      <dgm:spPr/>
      <dgm:t>
        <a:bodyPr/>
        <a:lstStyle/>
        <a:p>
          <a:r>
            <a:rPr lang="ru-RU" dirty="0" smtClean="0"/>
            <a:t>методическими объединениями муниципальных районов (городских округов),</a:t>
          </a:r>
          <a:endParaRPr lang="ru-RU" dirty="0"/>
        </a:p>
      </dgm:t>
    </dgm:pt>
    <dgm:pt modelId="{EB3F6B31-3AFD-413B-8F82-0A3A2AEE4207}" type="parTrans" cxnId="{44580437-1ABB-47DE-B0A4-BDBD896940A1}">
      <dgm:prSet/>
      <dgm:spPr/>
      <dgm:t>
        <a:bodyPr/>
        <a:lstStyle/>
        <a:p>
          <a:endParaRPr lang="ru-RU"/>
        </a:p>
      </dgm:t>
    </dgm:pt>
    <dgm:pt modelId="{B93E1418-204A-4AA9-A040-A25840C148B5}" type="sibTrans" cxnId="{44580437-1ABB-47DE-B0A4-BDBD896940A1}">
      <dgm:prSet/>
      <dgm:spPr/>
      <dgm:t>
        <a:bodyPr/>
        <a:lstStyle/>
        <a:p>
          <a:endParaRPr lang="ru-RU"/>
        </a:p>
      </dgm:t>
    </dgm:pt>
    <dgm:pt modelId="{D8FCD0D7-1B33-4ABA-AA47-CC5C6B2CDC0B}">
      <dgm:prSet phldrT="[Текст]"/>
      <dgm:spPr/>
      <dgm:t>
        <a:bodyPr/>
        <a:lstStyle/>
        <a:p>
          <a:r>
            <a:rPr lang="ru-RU" dirty="0" smtClean="0"/>
            <a:t>методическими объединениями образовательных организаций</a:t>
          </a:r>
          <a:endParaRPr lang="ru-RU" dirty="0"/>
        </a:p>
      </dgm:t>
    </dgm:pt>
    <dgm:pt modelId="{BDD5E6B3-7DF7-4F09-986E-F25607B2EE57}" type="parTrans" cxnId="{038A208B-AEA4-409F-BFCB-4E99E21E06B4}">
      <dgm:prSet/>
      <dgm:spPr/>
      <dgm:t>
        <a:bodyPr/>
        <a:lstStyle/>
        <a:p>
          <a:endParaRPr lang="ru-RU"/>
        </a:p>
      </dgm:t>
    </dgm:pt>
    <dgm:pt modelId="{3D8FBF3A-475E-429B-9F67-1536E02B89AD}" type="sibTrans" cxnId="{038A208B-AEA4-409F-BFCB-4E99E21E06B4}">
      <dgm:prSet/>
      <dgm:spPr/>
      <dgm:t>
        <a:bodyPr/>
        <a:lstStyle/>
        <a:p>
          <a:endParaRPr lang="ru-RU"/>
        </a:p>
      </dgm:t>
    </dgm:pt>
    <dgm:pt modelId="{02ED7FED-DBC2-454D-A92A-E1C988C710DE}">
      <dgm:prSet phldrT="[Текст]"/>
      <dgm:spPr/>
      <dgm:t>
        <a:bodyPr/>
        <a:lstStyle/>
        <a:p>
          <a:r>
            <a:rPr lang="ru-RU" dirty="0" smtClean="0"/>
            <a:t>общественно-профессиональными объединениями (ассоциациями учителей-предметников, союзами и др.)</a:t>
          </a:r>
          <a:endParaRPr lang="ru-RU" dirty="0"/>
        </a:p>
      </dgm:t>
    </dgm:pt>
    <dgm:pt modelId="{D8653F4C-4C03-4183-8593-C46AB3014A04}" type="parTrans" cxnId="{1D930DAA-E4B6-41BF-9A2F-F0B41193D6B7}">
      <dgm:prSet/>
      <dgm:spPr/>
      <dgm:t>
        <a:bodyPr/>
        <a:lstStyle/>
        <a:p>
          <a:endParaRPr lang="ru-RU"/>
        </a:p>
      </dgm:t>
    </dgm:pt>
    <dgm:pt modelId="{D9DB6990-DD73-45E7-BF46-384DF9470193}" type="sibTrans" cxnId="{1D930DAA-E4B6-41BF-9A2F-F0B41193D6B7}">
      <dgm:prSet/>
      <dgm:spPr/>
      <dgm:t>
        <a:bodyPr/>
        <a:lstStyle/>
        <a:p>
          <a:endParaRPr lang="ru-RU"/>
        </a:p>
      </dgm:t>
    </dgm:pt>
    <dgm:pt modelId="{6182F5AC-9A33-4A8F-A64F-5303DA1CC385}" type="pres">
      <dgm:prSet presAssocID="{BF44DFB6-2545-4A23-A43C-1ACC8F4608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03529-7B03-442A-B57F-99241C573370}" type="pres">
      <dgm:prSet presAssocID="{55779EAD-39F8-4ACD-A3EF-9A6AFFDF1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E440E-451C-405B-AAF8-F9E1C04136F4}" type="pres">
      <dgm:prSet presAssocID="{7FC13DA6-71EC-427A-A724-53892AA1669F}" presName="spacer" presStyleCnt="0"/>
      <dgm:spPr/>
    </dgm:pt>
    <dgm:pt modelId="{D989216B-7978-49A4-A67E-6A68F0EEFB01}" type="pres">
      <dgm:prSet presAssocID="{57FC3F1D-4001-4FFC-99F8-8A8F8B8F32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9D631-F9C8-45F3-B58F-874331D096BA}" type="pres">
      <dgm:prSet presAssocID="{CAFBE342-44DC-4AE4-9543-9B4F0B9DD48B}" presName="spacer" presStyleCnt="0"/>
      <dgm:spPr/>
    </dgm:pt>
    <dgm:pt modelId="{84142051-4B8A-4B42-B9DC-8D13F179D79D}" type="pres">
      <dgm:prSet presAssocID="{2FFA976B-C529-40C7-941F-AFA60610BE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9A834-E306-4216-8F4A-7383B9E878FE}" type="pres">
      <dgm:prSet presAssocID="{2FFA976B-C529-40C7-941F-AFA60610BE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32F5E-746F-45E7-A840-D2A3F042B85F}" type="presOf" srcId="{2FFA976B-C529-40C7-941F-AFA60610BE3E}" destId="{84142051-4B8A-4B42-B9DC-8D13F179D79D}" srcOrd="0" destOrd="0" presId="urn:microsoft.com/office/officeart/2005/8/layout/vList2"/>
    <dgm:cxn modelId="{23D24B01-4414-4A02-988F-A0C52028A48E}" type="presOf" srcId="{57FC3F1D-4001-4FFC-99F8-8A8F8B8F320D}" destId="{D989216B-7978-49A4-A67E-6A68F0EEFB01}" srcOrd="0" destOrd="0" presId="urn:microsoft.com/office/officeart/2005/8/layout/vList2"/>
    <dgm:cxn modelId="{44580437-1ABB-47DE-B0A4-BDBD896940A1}" srcId="{2FFA976B-C529-40C7-941F-AFA60610BE3E}" destId="{F7C4F9E3-9678-4D3C-8438-3C85B6C08D1E}" srcOrd="0" destOrd="0" parTransId="{EB3F6B31-3AFD-413B-8F82-0A3A2AEE4207}" sibTransId="{B93E1418-204A-4AA9-A040-A25840C148B5}"/>
    <dgm:cxn modelId="{DF407A50-7BC5-4FD4-83A6-0045FA8CA150}" type="presOf" srcId="{D8FCD0D7-1B33-4ABA-AA47-CC5C6B2CDC0B}" destId="{6E49A834-E306-4216-8F4A-7383B9E878FE}" srcOrd="0" destOrd="1" presId="urn:microsoft.com/office/officeart/2005/8/layout/vList2"/>
    <dgm:cxn modelId="{B168BAAE-0CAC-400A-AA8F-5E13920AACEB}" srcId="{BF44DFB6-2545-4A23-A43C-1ACC8F4608C2}" destId="{55779EAD-39F8-4ACD-A3EF-9A6AFFDF1785}" srcOrd="0" destOrd="0" parTransId="{F6454791-8764-4CEE-B44B-61667AB973BC}" sibTransId="{7FC13DA6-71EC-427A-A724-53892AA1669F}"/>
    <dgm:cxn modelId="{1D930DAA-E4B6-41BF-9A2F-F0B41193D6B7}" srcId="{2FFA976B-C529-40C7-941F-AFA60610BE3E}" destId="{02ED7FED-DBC2-454D-A92A-E1C988C710DE}" srcOrd="2" destOrd="0" parTransId="{D8653F4C-4C03-4183-8593-C46AB3014A04}" sibTransId="{D9DB6990-DD73-45E7-BF46-384DF9470193}"/>
    <dgm:cxn modelId="{019E1DB6-AD20-4C1F-B5DA-1BCF2955BCA8}" srcId="{BF44DFB6-2545-4A23-A43C-1ACC8F4608C2}" destId="{57FC3F1D-4001-4FFC-99F8-8A8F8B8F320D}" srcOrd="1" destOrd="0" parTransId="{43A79289-E784-43FB-A416-9B204CAA4907}" sibTransId="{CAFBE342-44DC-4AE4-9543-9B4F0B9DD48B}"/>
    <dgm:cxn modelId="{038A208B-AEA4-409F-BFCB-4E99E21E06B4}" srcId="{2FFA976B-C529-40C7-941F-AFA60610BE3E}" destId="{D8FCD0D7-1B33-4ABA-AA47-CC5C6B2CDC0B}" srcOrd="1" destOrd="0" parTransId="{BDD5E6B3-7DF7-4F09-986E-F25607B2EE57}" sibTransId="{3D8FBF3A-475E-429B-9F67-1536E02B89AD}"/>
    <dgm:cxn modelId="{059BA77E-663C-461D-B5FB-1EE717EB51A7}" type="presOf" srcId="{55779EAD-39F8-4ACD-A3EF-9A6AFFDF1785}" destId="{1DD03529-7B03-442A-B57F-99241C573370}" srcOrd="0" destOrd="0" presId="urn:microsoft.com/office/officeart/2005/8/layout/vList2"/>
    <dgm:cxn modelId="{C1343333-DDDB-4AC0-BA24-3C2AE98C6A50}" type="presOf" srcId="{02ED7FED-DBC2-454D-A92A-E1C988C710DE}" destId="{6E49A834-E306-4216-8F4A-7383B9E878FE}" srcOrd="0" destOrd="2" presId="urn:microsoft.com/office/officeart/2005/8/layout/vList2"/>
    <dgm:cxn modelId="{877EBCC4-93BE-4CB9-ADE0-3D75F84380BA}" srcId="{BF44DFB6-2545-4A23-A43C-1ACC8F4608C2}" destId="{2FFA976B-C529-40C7-941F-AFA60610BE3E}" srcOrd="2" destOrd="0" parTransId="{E0983624-66D6-470C-BA38-23E284196C74}" sibTransId="{5D118D4B-171B-4FBC-A432-F622E506E776}"/>
    <dgm:cxn modelId="{7DA461A9-D11C-46D1-8697-8D12A4518955}" type="presOf" srcId="{BF44DFB6-2545-4A23-A43C-1ACC8F4608C2}" destId="{6182F5AC-9A33-4A8F-A64F-5303DA1CC385}" srcOrd="0" destOrd="0" presId="urn:microsoft.com/office/officeart/2005/8/layout/vList2"/>
    <dgm:cxn modelId="{E641E28A-DCD7-422D-8277-554D46CF034E}" type="presOf" srcId="{F7C4F9E3-9678-4D3C-8438-3C85B6C08D1E}" destId="{6E49A834-E306-4216-8F4A-7383B9E878FE}" srcOrd="0" destOrd="0" presId="urn:microsoft.com/office/officeart/2005/8/layout/vList2"/>
    <dgm:cxn modelId="{D9F57AFA-875B-475C-8C40-263DF1741FCA}" type="presParOf" srcId="{6182F5AC-9A33-4A8F-A64F-5303DA1CC385}" destId="{1DD03529-7B03-442A-B57F-99241C573370}" srcOrd="0" destOrd="0" presId="urn:microsoft.com/office/officeart/2005/8/layout/vList2"/>
    <dgm:cxn modelId="{4E1A7A72-B0B3-452C-9BFB-7AC3F263FD30}" type="presParOf" srcId="{6182F5AC-9A33-4A8F-A64F-5303DA1CC385}" destId="{6CEE440E-451C-405B-AAF8-F9E1C04136F4}" srcOrd="1" destOrd="0" presId="urn:microsoft.com/office/officeart/2005/8/layout/vList2"/>
    <dgm:cxn modelId="{7781FCC0-CF7D-4EEA-8283-DFCE36C354C7}" type="presParOf" srcId="{6182F5AC-9A33-4A8F-A64F-5303DA1CC385}" destId="{D989216B-7978-49A4-A67E-6A68F0EEFB01}" srcOrd="2" destOrd="0" presId="urn:microsoft.com/office/officeart/2005/8/layout/vList2"/>
    <dgm:cxn modelId="{3A70B840-C214-4FDF-8B8C-E50B98ADB911}" type="presParOf" srcId="{6182F5AC-9A33-4A8F-A64F-5303DA1CC385}" destId="{EB09D631-F9C8-45F3-B58F-874331D096BA}" srcOrd="3" destOrd="0" presId="urn:microsoft.com/office/officeart/2005/8/layout/vList2"/>
    <dgm:cxn modelId="{4E078D6C-4C04-49E3-8317-2E3D81C69E01}" type="presParOf" srcId="{6182F5AC-9A33-4A8F-A64F-5303DA1CC385}" destId="{84142051-4B8A-4B42-B9DC-8D13F179D79D}" srcOrd="4" destOrd="0" presId="urn:microsoft.com/office/officeart/2005/8/layout/vList2"/>
    <dgm:cxn modelId="{D4C9015D-61F3-4330-A030-B506EC358CDC}" type="presParOf" srcId="{6182F5AC-9A33-4A8F-A64F-5303DA1CC385}" destId="{6E49A834-E306-4216-8F4A-7383B9E878F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37A483-3A97-4C9D-A016-7785F53CEF51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01DC0-7F7C-4871-8D0D-0C9DBAE35654}">
      <dgm:prSet phldrT="[Текст]"/>
      <dgm:spPr/>
      <dgm:t>
        <a:bodyPr/>
        <a:lstStyle/>
        <a:p>
          <a:r>
            <a:rPr lang="ru-RU" dirty="0" smtClean="0"/>
            <a:t>Авторы и авторские коллективы</a:t>
          </a:r>
          <a:endParaRPr lang="ru-RU" dirty="0"/>
        </a:p>
      </dgm:t>
    </dgm:pt>
    <dgm:pt modelId="{E93D6E14-FE10-4E00-846D-BC6B33A7D93B}" type="parTrans" cxnId="{5A783651-7D53-4855-B642-2559AE644269}">
      <dgm:prSet/>
      <dgm:spPr/>
      <dgm:t>
        <a:bodyPr/>
        <a:lstStyle/>
        <a:p>
          <a:endParaRPr lang="ru-RU"/>
        </a:p>
      </dgm:t>
    </dgm:pt>
    <dgm:pt modelId="{09FB015F-E988-4104-88D9-DC541F72C248}" type="sibTrans" cxnId="{5A783651-7D53-4855-B642-2559AE644269}">
      <dgm:prSet/>
      <dgm:spPr/>
      <dgm:t>
        <a:bodyPr/>
        <a:lstStyle/>
        <a:p>
          <a:endParaRPr lang="ru-RU"/>
        </a:p>
      </dgm:t>
    </dgm:pt>
    <dgm:pt modelId="{B0962D8F-6688-4DCD-B108-6ED5E32406B5}">
      <dgm:prSet phldrT="[Текст]"/>
      <dgm:spPr/>
      <dgm:t>
        <a:bodyPr/>
        <a:lstStyle/>
        <a:p>
          <a:r>
            <a:rPr lang="ru-RU" dirty="0" smtClean="0"/>
            <a:t>Создание учебников и УМК</a:t>
          </a:r>
          <a:endParaRPr lang="ru-RU" dirty="0"/>
        </a:p>
      </dgm:t>
    </dgm:pt>
    <dgm:pt modelId="{BA4EDD7C-2B8A-46C2-87BF-180004CCBEEF}" type="parTrans" cxnId="{CD05CD2D-4DCC-43A4-8252-8CD130B39B60}">
      <dgm:prSet/>
      <dgm:spPr/>
      <dgm:t>
        <a:bodyPr/>
        <a:lstStyle/>
        <a:p>
          <a:endParaRPr lang="ru-RU"/>
        </a:p>
      </dgm:t>
    </dgm:pt>
    <dgm:pt modelId="{0F28D3F1-8CC6-481B-96F7-BE23F6E25413}" type="sibTrans" cxnId="{CD05CD2D-4DCC-43A4-8252-8CD130B39B60}">
      <dgm:prSet/>
      <dgm:spPr/>
      <dgm:t>
        <a:bodyPr/>
        <a:lstStyle/>
        <a:p>
          <a:endParaRPr lang="ru-RU"/>
        </a:p>
      </dgm:t>
    </dgm:pt>
    <dgm:pt modelId="{AD435A11-D80D-4C97-9094-3AAEA9796ED2}">
      <dgm:prSet phldrT="[Текст]"/>
      <dgm:spPr/>
      <dgm:t>
        <a:bodyPr/>
        <a:lstStyle/>
        <a:p>
          <a:r>
            <a:rPr lang="ru-RU" dirty="0" smtClean="0"/>
            <a:t>Экспертные организации (РАО)</a:t>
          </a:r>
          <a:endParaRPr lang="ru-RU" dirty="0"/>
        </a:p>
      </dgm:t>
    </dgm:pt>
    <dgm:pt modelId="{7CAC28EF-2CCF-437B-B277-588F7E14CD2D}" type="parTrans" cxnId="{7A573783-183F-4341-A160-95BA34E35E5E}">
      <dgm:prSet/>
      <dgm:spPr/>
      <dgm:t>
        <a:bodyPr/>
        <a:lstStyle/>
        <a:p>
          <a:endParaRPr lang="ru-RU"/>
        </a:p>
      </dgm:t>
    </dgm:pt>
    <dgm:pt modelId="{2E89BBBF-A987-4621-BAA2-D310786233AD}" type="sibTrans" cxnId="{7A573783-183F-4341-A160-95BA34E35E5E}">
      <dgm:prSet/>
      <dgm:spPr/>
      <dgm:t>
        <a:bodyPr/>
        <a:lstStyle/>
        <a:p>
          <a:endParaRPr lang="ru-RU"/>
        </a:p>
      </dgm:t>
    </dgm:pt>
    <dgm:pt modelId="{D81BE116-5254-4259-AE52-093E7933ACE6}">
      <dgm:prSet phldrT="[Текст]"/>
      <dgm:spPr/>
      <dgm:t>
        <a:bodyPr/>
        <a:lstStyle/>
        <a:p>
          <a:r>
            <a:rPr lang="ru-RU" dirty="0" smtClean="0"/>
            <a:t>Научная экспертиза</a:t>
          </a:r>
          <a:endParaRPr lang="ru-RU" dirty="0"/>
        </a:p>
      </dgm:t>
    </dgm:pt>
    <dgm:pt modelId="{F4E7A1C7-12B1-4B51-88AD-32C2C129F641}" type="parTrans" cxnId="{D9452104-1F88-4350-87E4-EE370397B16F}">
      <dgm:prSet/>
      <dgm:spPr/>
      <dgm:t>
        <a:bodyPr/>
        <a:lstStyle/>
        <a:p>
          <a:endParaRPr lang="ru-RU"/>
        </a:p>
      </dgm:t>
    </dgm:pt>
    <dgm:pt modelId="{999B507B-E010-4394-832A-F3BAE4F47C08}" type="sibTrans" cxnId="{D9452104-1F88-4350-87E4-EE370397B16F}">
      <dgm:prSet/>
      <dgm:spPr/>
      <dgm:t>
        <a:bodyPr/>
        <a:lstStyle/>
        <a:p>
          <a:endParaRPr lang="ru-RU"/>
        </a:p>
      </dgm:t>
    </dgm:pt>
    <dgm:pt modelId="{8C7511AB-B497-4BF4-B8FE-AC49ABCB1062}">
      <dgm:prSet phldrT="[Текст]"/>
      <dgm:spPr/>
      <dgm:t>
        <a:bodyPr/>
        <a:lstStyle/>
        <a:p>
          <a:r>
            <a:rPr lang="ru-RU" dirty="0" smtClean="0"/>
            <a:t>Педагогическая экспертиза</a:t>
          </a:r>
          <a:endParaRPr lang="ru-RU" dirty="0"/>
        </a:p>
      </dgm:t>
    </dgm:pt>
    <dgm:pt modelId="{5041039E-E6E1-4572-B01D-9320D5238B71}" type="parTrans" cxnId="{ADD60714-0112-4C6F-A055-73C90801A74B}">
      <dgm:prSet/>
      <dgm:spPr/>
      <dgm:t>
        <a:bodyPr/>
        <a:lstStyle/>
        <a:p>
          <a:endParaRPr lang="ru-RU"/>
        </a:p>
      </dgm:t>
    </dgm:pt>
    <dgm:pt modelId="{90074B1D-D14B-4C87-AAAE-E48B39E05C68}" type="sibTrans" cxnId="{ADD60714-0112-4C6F-A055-73C90801A74B}">
      <dgm:prSet/>
      <dgm:spPr/>
      <dgm:t>
        <a:bodyPr/>
        <a:lstStyle/>
        <a:p>
          <a:endParaRPr lang="ru-RU"/>
        </a:p>
      </dgm:t>
    </dgm:pt>
    <dgm:pt modelId="{168BCA2C-CC94-4FC2-ADF8-22EC638BD9E1}">
      <dgm:prSet phldrT="[Текст]"/>
      <dgm:spPr/>
      <dgm:t>
        <a:bodyPr/>
        <a:lstStyle/>
        <a:p>
          <a:r>
            <a:rPr lang="ru-RU" dirty="0" err="1" smtClean="0"/>
            <a:t>Минобрнауки</a:t>
          </a:r>
          <a:r>
            <a:rPr lang="ru-RU" dirty="0" smtClean="0"/>
            <a:t> России</a:t>
          </a:r>
          <a:endParaRPr lang="ru-RU" dirty="0"/>
        </a:p>
      </dgm:t>
    </dgm:pt>
    <dgm:pt modelId="{A80B8286-2A39-4309-AE3D-2A0C672E0895}" type="parTrans" cxnId="{72A703BD-D544-4752-B3CB-E12D4A3B5A69}">
      <dgm:prSet/>
      <dgm:spPr/>
      <dgm:t>
        <a:bodyPr/>
        <a:lstStyle/>
        <a:p>
          <a:endParaRPr lang="ru-RU"/>
        </a:p>
      </dgm:t>
    </dgm:pt>
    <dgm:pt modelId="{E551B839-EE82-4A9E-B70C-B0C388D37D7B}" type="sibTrans" cxnId="{72A703BD-D544-4752-B3CB-E12D4A3B5A69}">
      <dgm:prSet/>
      <dgm:spPr/>
      <dgm:t>
        <a:bodyPr/>
        <a:lstStyle/>
        <a:p>
          <a:endParaRPr lang="ru-RU"/>
        </a:p>
      </dgm:t>
    </dgm:pt>
    <dgm:pt modelId="{52FCEADE-F394-4AF4-8AE6-E92017D86D94}">
      <dgm:prSet phldrT="[Текст]"/>
      <dgm:spPr/>
      <dgm:t>
        <a:bodyPr/>
        <a:lstStyle/>
        <a:p>
          <a:r>
            <a:rPr lang="ru-RU" dirty="0" smtClean="0"/>
            <a:t>Утверждение Федерального перечня учебников, рекомендованных к использованию</a:t>
          </a:r>
          <a:endParaRPr lang="ru-RU" dirty="0"/>
        </a:p>
      </dgm:t>
    </dgm:pt>
    <dgm:pt modelId="{18753FD2-E68C-4476-ABB5-E6F7ECEA032E}" type="parTrans" cxnId="{8FBCBF52-3D5A-4792-90CA-42BB5BDB3C6E}">
      <dgm:prSet/>
      <dgm:spPr/>
      <dgm:t>
        <a:bodyPr/>
        <a:lstStyle/>
        <a:p>
          <a:endParaRPr lang="ru-RU"/>
        </a:p>
      </dgm:t>
    </dgm:pt>
    <dgm:pt modelId="{E10F0EDE-1E96-41EE-98A5-0471FAA05FF6}" type="sibTrans" cxnId="{8FBCBF52-3D5A-4792-90CA-42BB5BDB3C6E}">
      <dgm:prSet/>
      <dgm:spPr/>
      <dgm:t>
        <a:bodyPr/>
        <a:lstStyle/>
        <a:p>
          <a:endParaRPr lang="ru-RU"/>
        </a:p>
      </dgm:t>
    </dgm:pt>
    <dgm:pt modelId="{9F7B8D37-A219-43FE-BF92-F7367384C903}">
      <dgm:prSet phldrT="[Текст]"/>
      <dgm:spPr/>
      <dgm:t>
        <a:bodyPr/>
        <a:lstStyle/>
        <a:p>
          <a:r>
            <a:rPr lang="ru-RU" dirty="0" smtClean="0"/>
            <a:t>Общественная экспертиза</a:t>
          </a:r>
          <a:endParaRPr lang="ru-RU" dirty="0"/>
        </a:p>
      </dgm:t>
    </dgm:pt>
    <dgm:pt modelId="{8D1CD9EA-4CED-41C3-B3AD-52D372996221}" type="parTrans" cxnId="{6700E173-57F5-4DFC-8235-8B2A51E39722}">
      <dgm:prSet/>
      <dgm:spPr/>
      <dgm:t>
        <a:bodyPr/>
        <a:lstStyle/>
        <a:p>
          <a:endParaRPr lang="ru-RU"/>
        </a:p>
      </dgm:t>
    </dgm:pt>
    <dgm:pt modelId="{F529188C-43DC-402A-9728-1C399A8A9324}" type="sibTrans" cxnId="{6700E173-57F5-4DFC-8235-8B2A51E39722}">
      <dgm:prSet/>
      <dgm:spPr/>
      <dgm:t>
        <a:bodyPr/>
        <a:lstStyle/>
        <a:p>
          <a:endParaRPr lang="ru-RU"/>
        </a:p>
      </dgm:t>
    </dgm:pt>
    <dgm:pt modelId="{C00A5C26-5080-4A29-B8D9-C6CC3FDFB9F4}" type="pres">
      <dgm:prSet presAssocID="{FA37A483-3A97-4C9D-A016-7785F53CEF5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032B04-2326-4884-AA04-040EE3BB3BC3}" type="pres">
      <dgm:prSet presAssocID="{A9401DC0-7F7C-4871-8D0D-0C9DBAE35654}" presName="ParentComposite" presStyleCnt="0"/>
      <dgm:spPr/>
    </dgm:pt>
    <dgm:pt modelId="{1267E9B5-B3F0-458F-A4A6-F795A474C28F}" type="pres">
      <dgm:prSet presAssocID="{A9401DC0-7F7C-4871-8D0D-0C9DBAE35654}" presName="Chord" presStyleLbl="bgShp" presStyleIdx="0" presStyleCnt="3"/>
      <dgm:spPr/>
    </dgm:pt>
    <dgm:pt modelId="{4B5DEE27-E86D-468A-A721-D11DF4474451}" type="pres">
      <dgm:prSet presAssocID="{A9401DC0-7F7C-4871-8D0D-0C9DBAE35654}" presName="Pie" presStyleLbl="alignNode1" presStyleIdx="0" presStyleCnt="3"/>
      <dgm:spPr/>
    </dgm:pt>
    <dgm:pt modelId="{8382EECC-85B8-4C20-9BD1-6B834C3D1657}" type="pres">
      <dgm:prSet presAssocID="{A9401DC0-7F7C-4871-8D0D-0C9DBAE3565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9D764-0475-45C7-A847-D40B30EE5CBA}" type="pres">
      <dgm:prSet presAssocID="{0F28D3F1-8CC6-481B-96F7-BE23F6E25413}" presName="negSibTrans" presStyleCnt="0"/>
      <dgm:spPr/>
    </dgm:pt>
    <dgm:pt modelId="{6EA6BFEF-2179-488D-A01F-BF98A114DCF8}" type="pres">
      <dgm:prSet presAssocID="{A9401DC0-7F7C-4871-8D0D-0C9DBAE35654}" presName="composite" presStyleCnt="0"/>
      <dgm:spPr/>
    </dgm:pt>
    <dgm:pt modelId="{2C3BEAAF-DB0D-443A-99C4-0FF432B3B6A2}" type="pres">
      <dgm:prSet presAssocID="{A9401DC0-7F7C-4871-8D0D-0C9DBAE3565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0A88B-5902-46CB-B053-A16322808972}" type="pres">
      <dgm:prSet presAssocID="{09FB015F-E988-4104-88D9-DC541F72C248}" presName="sibTrans" presStyleCnt="0"/>
      <dgm:spPr/>
    </dgm:pt>
    <dgm:pt modelId="{CA9BEAF4-BF31-4A45-8F5A-FB053FCFF83D}" type="pres">
      <dgm:prSet presAssocID="{AD435A11-D80D-4C97-9094-3AAEA9796ED2}" presName="ParentComposite" presStyleCnt="0"/>
      <dgm:spPr/>
    </dgm:pt>
    <dgm:pt modelId="{DF6E49B6-CD49-4F5A-9892-5AF420A2B278}" type="pres">
      <dgm:prSet presAssocID="{AD435A11-D80D-4C97-9094-3AAEA9796ED2}" presName="Chord" presStyleLbl="bgShp" presStyleIdx="1" presStyleCnt="3"/>
      <dgm:spPr/>
    </dgm:pt>
    <dgm:pt modelId="{AC21C50A-7182-4028-912E-ADF5B17C42B1}" type="pres">
      <dgm:prSet presAssocID="{AD435A11-D80D-4C97-9094-3AAEA9796ED2}" presName="Pie" presStyleLbl="alignNode1" presStyleIdx="1" presStyleCnt="3"/>
      <dgm:spPr/>
    </dgm:pt>
    <dgm:pt modelId="{1090B208-7571-44EB-9DE6-EF82D069C2DD}" type="pres">
      <dgm:prSet presAssocID="{AD435A11-D80D-4C97-9094-3AAEA9796ED2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0A19-3D15-4775-BEC8-7A5163BEC466}" type="pres">
      <dgm:prSet presAssocID="{999B507B-E010-4394-832A-F3BAE4F47C08}" presName="negSibTrans" presStyleCnt="0"/>
      <dgm:spPr/>
    </dgm:pt>
    <dgm:pt modelId="{BF0203FC-B60C-466E-B6DC-DB594D974B3C}" type="pres">
      <dgm:prSet presAssocID="{AD435A11-D80D-4C97-9094-3AAEA9796ED2}" presName="composite" presStyleCnt="0"/>
      <dgm:spPr/>
    </dgm:pt>
    <dgm:pt modelId="{5A2C39B8-BD7F-482B-8DE1-15B8464D25E9}" type="pres">
      <dgm:prSet presAssocID="{AD435A11-D80D-4C97-9094-3AAEA9796ED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EDF50-85CB-4154-A7E5-76D989A75DE0}" type="pres">
      <dgm:prSet presAssocID="{2E89BBBF-A987-4621-BAA2-D310786233AD}" presName="sibTrans" presStyleCnt="0"/>
      <dgm:spPr/>
    </dgm:pt>
    <dgm:pt modelId="{23D8EECE-9FED-4F6F-9097-54153905F8B7}" type="pres">
      <dgm:prSet presAssocID="{168BCA2C-CC94-4FC2-ADF8-22EC638BD9E1}" presName="ParentComposite" presStyleCnt="0"/>
      <dgm:spPr/>
    </dgm:pt>
    <dgm:pt modelId="{DDB5D029-8410-471A-A62F-5BD03A92033E}" type="pres">
      <dgm:prSet presAssocID="{168BCA2C-CC94-4FC2-ADF8-22EC638BD9E1}" presName="Chord" presStyleLbl="bgShp" presStyleIdx="2" presStyleCnt="3"/>
      <dgm:spPr/>
    </dgm:pt>
    <dgm:pt modelId="{517CF036-F94D-450F-BEE8-46723E9C793A}" type="pres">
      <dgm:prSet presAssocID="{168BCA2C-CC94-4FC2-ADF8-22EC638BD9E1}" presName="Pie" presStyleLbl="alignNode1" presStyleIdx="2" presStyleCnt="3"/>
      <dgm:spPr/>
    </dgm:pt>
    <dgm:pt modelId="{F040F3CD-0CDA-4AB0-AE3E-E9DBFCC57C30}" type="pres">
      <dgm:prSet presAssocID="{168BCA2C-CC94-4FC2-ADF8-22EC638BD9E1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0AD04-903A-43F0-A000-3F43C0A8F791}" type="pres">
      <dgm:prSet presAssocID="{E10F0EDE-1E96-41EE-98A5-0471FAA05FF6}" presName="negSibTrans" presStyleCnt="0"/>
      <dgm:spPr/>
    </dgm:pt>
    <dgm:pt modelId="{85DFA5C6-A351-4EC7-97EA-AC1E95D655C3}" type="pres">
      <dgm:prSet presAssocID="{168BCA2C-CC94-4FC2-ADF8-22EC638BD9E1}" presName="composite" presStyleCnt="0"/>
      <dgm:spPr/>
    </dgm:pt>
    <dgm:pt modelId="{C711926F-C67C-4449-B655-45D02E7A734B}" type="pres">
      <dgm:prSet presAssocID="{168BCA2C-CC94-4FC2-ADF8-22EC638BD9E1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52104-1F88-4350-87E4-EE370397B16F}" srcId="{AD435A11-D80D-4C97-9094-3AAEA9796ED2}" destId="{D81BE116-5254-4259-AE52-093E7933ACE6}" srcOrd="0" destOrd="0" parTransId="{F4E7A1C7-12B1-4B51-88AD-32C2C129F641}" sibTransId="{999B507B-E010-4394-832A-F3BAE4F47C08}"/>
    <dgm:cxn modelId="{72A703BD-D544-4752-B3CB-E12D4A3B5A69}" srcId="{FA37A483-3A97-4C9D-A016-7785F53CEF51}" destId="{168BCA2C-CC94-4FC2-ADF8-22EC638BD9E1}" srcOrd="2" destOrd="0" parTransId="{A80B8286-2A39-4309-AE3D-2A0C672E0895}" sibTransId="{E551B839-EE82-4A9E-B70C-B0C388D37D7B}"/>
    <dgm:cxn modelId="{9589E1F6-B348-439C-B168-DDD1971F6DA1}" type="presOf" srcId="{FA37A483-3A97-4C9D-A016-7785F53CEF51}" destId="{C00A5C26-5080-4A29-B8D9-C6CC3FDFB9F4}" srcOrd="0" destOrd="0" presId="urn:microsoft.com/office/officeart/2009/3/layout/PieProcess"/>
    <dgm:cxn modelId="{6F36A8FE-7927-47F0-83EC-4E98FF746A40}" type="presOf" srcId="{B0962D8F-6688-4DCD-B108-6ED5E32406B5}" destId="{2C3BEAAF-DB0D-443A-99C4-0FF432B3B6A2}" srcOrd="0" destOrd="0" presId="urn:microsoft.com/office/officeart/2009/3/layout/PieProcess"/>
    <dgm:cxn modelId="{CD05CD2D-4DCC-43A4-8252-8CD130B39B60}" srcId="{A9401DC0-7F7C-4871-8D0D-0C9DBAE35654}" destId="{B0962D8F-6688-4DCD-B108-6ED5E32406B5}" srcOrd="0" destOrd="0" parTransId="{BA4EDD7C-2B8A-46C2-87BF-180004CCBEEF}" sibTransId="{0F28D3F1-8CC6-481B-96F7-BE23F6E25413}"/>
    <dgm:cxn modelId="{360A2619-2089-4E2B-8D17-CCD3F481645D}" type="presOf" srcId="{168BCA2C-CC94-4FC2-ADF8-22EC638BD9E1}" destId="{F040F3CD-0CDA-4AB0-AE3E-E9DBFCC57C30}" srcOrd="0" destOrd="0" presId="urn:microsoft.com/office/officeart/2009/3/layout/PieProcess"/>
    <dgm:cxn modelId="{7A573783-183F-4341-A160-95BA34E35E5E}" srcId="{FA37A483-3A97-4C9D-A016-7785F53CEF51}" destId="{AD435A11-D80D-4C97-9094-3AAEA9796ED2}" srcOrd="1" destOrd="0" parTransId="{7CAC28EF-2CCF-437B-B277-588F7E14CD2D}" sibTransId="{2E89BBBF-A987-4621-BAA2-D310786233AD}"/>
    <dgm:cxn modelId="{BEBA3AB7-288A-48BD-A1C6-0FC40ABFD1CF}" type="presOf" srcId="{9F7B8D37-A219-43FE-BF92-F7367384C903}" destId="{5A2C39B8-BD7F-482B-8DE1-15B8464D25E9}" srcOrd="0" destOrd="2" presId="urn:microsoft.com/office/officeart/2009/3/layout/PieProcess"/>
    <dgm:cxn modelId="{B1E66AC1-FB35-4E57-A727-B4B899CC4861}" type="presOf" srcId="{D81BE116-5254-4259-AE52-093E7933ACE6}" destId="{5A2C39B8-BD7F-482B-8DE1-15B8464D25E9}" srcOrd="0" destOrd="0" presId="urn:microsoft.com/office/officeart/2009/3/layout/PieProcess"/>
    <dgm:cxn modelId="{ADD60714-0112-4C6F-A055-73C90801A74B}" srcId="{AD435A11-D80D-4C97-9094-3AAEA9796ED2}" destId="{8C7511AB-B497-4BF4-B8FE-AC49ABCB1062}" srcOrd="1" destOrd="0" parTransId="{5041039E-E6E1-4572-B01D-9320D5238B71}" sibTransId="{90074B1D-D14B-4C87-AAAE-E48B39E05C68}"/>
    <dgm:cxn modelId="{CC8D5565-82A5-4E36-BAD2-75DB8B5F0D7D}" type="presOf" srcId="{52FCEADE-F394-4AF4-8AE6-E92017D86D94}" destId="{C711926F-C67C-4449-B655-45D02E7A734B}" srcOrd="0" destOrd="0" presId="urn:microsoft.com/office/officeart/2009/3/layout/PieProcess"/>
    <dgm:cxn modelId="{00296F44-7E19-492A-839E-D61E26AE710D}" type="presOf" srcId="{A9401DC0-7F7C-4871-8D0D-0C9DBAE35654}" destId="{8382EECC-85B8-4C20-9BD1-6B834C3D1657}" srcOrd="0" destOrd="0" presId="urn:microsoft.com/office/officeart/2009/3/layout/PieProcess"/>
    <dgm:cxn modelId="{262A4DEB-8EE5-44DF-BA16-1EC514B1C5E3}" type="presOf" srcId="{8C7511AB-B497-4BF4-B8FE-AC49ABCB1062}" destId="{5A2C39B8-BD7F-482B-8DE1-15B8464D25E9}" srcOrd="0" destOrd="1" presId="urn:microsoft.com/office/officeart/2009/3/layout/PieProcess"/>
    <dgm:cxn modelId="{6700E173-57F5-4DFC-8235-8B2A51E39722}" srcId="{AD435A11-D80D-4C97-9094-3AAEA9796ED2}" destId="{9F7B8D37-A219-43FE-BF92-F7367384C903}" srcOrd="2" destOrd="0" parTransId="{8D1CD9EA-4CED-41C3-B3AD-52D372996221}" sibTransId="{F529188C-43DC-402A-9728-1C399A8A9324}"/>
    <dgm:cxn modelId="{8FBCBF52-3D5A-4792-90CA-42BB5BDB3C6E}" srcId="{168BCA2C-CC94-4FC2-ADF8-22EC638BD9E1}" destId="{52FCEADE-F394-4AF4-8AE6-E92017D86D94}" srcOrd="0" destOrd="0" parTransId="{18753FD2-E68C-4476-ABB5-E6F7ECEA032E}" sibTransId="{E10F0EDE-1E96-41EE-98A5-0471FAA05FF6}"/>
    <dgm:cxn modelId="{5A783651-7D53-4855-B642-2559AE644269}" srcId="{FA37A483-3A97-4C9D-A016-7785F53CEF51}" destId="{A9401DC0-7F7C-4871-8D0D-0C9DBAE35654}" srcOrd="0" destOrd="0" parTransId="{E93D6E14-FE10-4E00-846D-BC6B33A7D93B}" sibTransId="{09FB015F-E988-4104-88D9-DC541F72C248}"/>
    <dgm:cxn modelId="{2809BFC5-6224-47D3-9AD0-761E42E05ACB}" type="presOf" srcId="{AD435A11-D80D-4C97-9094-3AAEA9796ED2}" destId="{1090B208-7571-44EB-9DE6-EF82D069C2DD}" srcOrd="0" destOrd="0" presId="urn:microsoft.com/office/officeart/2009/3/layout/PieProcess"/>
    <dgm:cxn modelId="{6000136D-1653-43FE-81E8-F15FEAA70CA9}" type="presParOf" srcId="{C00A5C26-5080-4A29-B8D9-C6CC3FDFB9F4}" destId="{8D032B04-2326-4884-AA04-040EE3BB3BC3}" srcOrd="0" destOrd="0" presId="urn:microsoft.com/office/officeart/2009/3/layout/PieProcess"/>
    <dgm:cxn modelId="{925D41C8-8BFD-489B-A117-92959B9D5E38}" type="presParOf" srcId="{8D032B04-2326-4884-AA04-040EE3BB3BC3}" destId="{1267E9B5-B3F0-458F-A4A6-F795A474C28F}" srcOrd="0" destOrd="0" presId="urn:microsoft.com/office/officeart/2009/3/layout/PieProcess"/>
    <dgm:cxn modelId="{F3FCAB6B-66D4-4A28-BA2D-45F7C3EA67B3}" type="presParOf" srcId="{8D032B04-2326-4884-AA04-040EE3BB3BC3}" destId="{4B5DEE27-E86D-468A-A721-D11DF4474451}" srcOrd="1" destOrd="0" presId="urn:microsoft.com/office/officeart/2009/3/layout/PieProcess"/>
    <dgm:cxn modelId="{1D59FEC8-4851-409E-86A2-48405B9BDCC9}" type="presParOf" srcId="{8D032B04-2326-4884-AA04-040EE3BB3BC3}" destId="{8382EECC-85B8-4C20-9BD1-6B834C3D1657}" srcOrd="2" destOrd="0" presId="urn:microsoft.com/office/officeart/2009/3/layout/PieProcess"/>
    <dgm:cxn modelId="{8BBAF638-9646-446B-83E0-0C7B269E6B48}" type="presParOf" srcId="{C00A5C26-5080-4A29-B8D9-C6CC3FDFB9F4}" destId="{00A9D764-0475-45C7-A847-D40B30EE5CBA}" srcOrd="1" destOrd="0" presId="urn:microsoft.com/office/officeart/2009/3/layout/PieProcess"/>
    <dgm:cxn modelId="{FE361553-AEEC-4BF9-8CF1-8E4652CE5854}" type="presParOf" srcId="{C00A5C26-5080-4A29-B8D9-C6CC3FDFB9F4}" destId="{6EA6BFEF-2179-488D-A01F-BF98A114DCF8}" srcOrd="2" destOrd="0" presId="urn:microsoft.com/office/officeart/2009/3/layout/PieProcess"/>
    <dgm:cxn modelId="{1E24DEB8-C8F3-4276-B494-EBF5492D7720}" type="presParOf" srcId="{6EA6BFEF-2179-488D-A01F-BF98A114DCF8}" destId="{2C3BEAAF-DB0D-443A-99C4-0FF432B3B6A2}" srcOrd="0" destOrd="0" presId="urn:microsoft.com/office/officeart/2009/3/layout/PieProcess"/>
    <dgm:cxn modelId="{6ED3B26C-D287-4535-8254-17D8EDC9F911}" type="presParOf" srcId="{C00A5C26-5080-4A29-B8D9-C6CC3FDFB9F4}" destId="{2F30A88B-5902-46CB-B053-A16322808972}" srcOrd="3" destOrd="0" presId="urn:microsoft.com/office/officeart/2009/3/layout/PieProcess"/>
    <dgm:cxn modelId="{4AB67528-6DDE-4432-94D9-F2F567BC4F40}" type="presParOf" srcId="{C00A5C26-5080-4A29-B8D9-C6CC3FDFB9F4}" destId="{CA9BEAF4-BF31-4A45-8F5A-FB053FCFF83D}" srcOrd="4" destOrd="0" presId="urn:microsoft.com/office/officeart/2009/3/layout/PieProcess"/>
    <dgm:cxn modelId="{0BEE54BA-56C7-4AE5-B537-0EFA24CD10D7}" type="presParOf" srcId="{CA9BEAF4-BF31-4A45-8F5A-FB053FCFF83D}" destId="{DF6E49B6-CD49-4F5A-9892-5AF420A2B278}" srcOrd="0" destOrd="0" presId="urn:microsoft.com/office/officeart/2009/3/layout/PieProcess"/>
    <dgm:cxn modelId="{E2C3DB21-595C-4978-B90F-B672D5B37AB6}" type="presParOf" srcId="{CA9BEAF4-BF31-4A45-8F5A-FB053FCFF83D}" destId="{AC21C50A-7182-4028-912E-ADF5B17C42B1}" srcOrd="1" destOrd="0" presId="urn:microsoft.com/office/officeart/2009/3/layout/PieProcess"/>
    <dgm:cxn modelId="{DD1E4A61-D14A-4600-A0C9-FF7C9BFD9C8C}" type="presParOf" srcId="{CA9BEAF4-BF31-4A45-8F5A-FB053FCFF83D}" destId="{1090B208-7571-44EB-9DE6-EF82D069C2DD}" srcOrd="2" destOrd="0" presId="urn:microsoft.com/office/officeart/2009/3/layout/PieProcess"/>
    <dgm:cxn modelId="{536C5F43-2445-45ED-92F8-725278F78D0D}" type="presParOf" srcId="{C00A5C26-5080-4A29-B8D9-C6CC3FDFB9F4}" destId="{CA350A19-3D15-4775-BEC8-7A5163BEC466}" srcOrd="5" destOrd="0" presId="urn:microsoft.com/office/officeart/2009/3/layout/PieProcess"/>
    <dgm:cxn modelId="{0C2DFA73-5107-4E58-8330-30A575043E1C}" type="presParOf" srcId="{C00A5C26-5080-4A29-B8D9-C6CC3FDFB9F4}" destId="{BF0203FC-B60C-466E-B6DC-DB594D974B3C}" srcOrd="6" destOrd="0" presId="urn:microsoft.com/office/officeart/2009/3/layout/PieProcess"/>
    <dgm:cxn modelId="{CF4938CB-C5F8-49D6-9678-898D465F5E07}" type="presParOf" srcId="{BF0203FC-B60C-466E-B6DC-DB594D974B3C}" destId="{5A2C39B8-BD7F-482B-8DE1-15B8464D25E9}" srcOrd="0" destOrd="0" presId="urn:microsoft.com/office/officeart/2009/3/layout/PieProcess"/>
    <dgm:cxn modelId="{8A527961-5B24-4718-99DD-9D37E3C369C8}" type="presParOf" srcId="{C00A5C26-5080-4A29-B8D9-C6CC3FDFB9F4}" destId="{D00EDF50-85CB-4154-A7E5-76D989A75DE0}" srcOrd="7" destOrd="0" presId="urn:microsoft.com/office/officeart/2009/3/layout/PieProcess"/>
    <dgm:cxn modelId="{5ECEFB9C-18EF-4DE2-BB9F-91A62FE977EB}" type="presParOf" srcId="{C00A5C26-5080-4A29-B8D9-C6CC3FDFB9F4}" destId="{23D8EECE-9FED-4F6F-9097-54153905F8B7}" srcOrd="8" destOrd="0" presId="urn:microsoft.com/office/officeart/2009/3/layout/PieProcess"/>
    <dgm:cxn modelId="{5D6C2F97-1C1F-4DE1-A785-0F44D4F3A624}" type="presParOf" srcId="{23D8EECE-9FED-4F6F-9097-54153905F8B7}" destId="{DDB5D029-8410-471A-A62F-5BD03A92033E}" srcOrd="0" destOrd="0" presId="urn:microsoft.com/office/officeart/2009/3/layout/PieProcess"/>
    <dgm:cxn modelId="{B2401E6A-12F8-4BAF-A98F-0CB8C7F10E7B}" type="presParOf" srcId="{23D8EECE-9FED-4F6F-9097-54153905F8B7}" destId="{517CF036-F94D-450F-BEE8-46723E9C793A}" srcOrd="1" destOrd="0" presId="urn:microsoft.com/office/officeart/2009/3/layout/PieProcess"/>
    <dgm:cxn modelId="{D0B2D55C-19D0-4052-AABF-C4C9A1960412}" type="presParOf" srcId="{23D8EECE-9FED-4F6F-9097-54153905F8B7}" destId="{F040F3CD-0CDA-4AB0-AE3E-E9DBFCC57C30}" srcOrd="2" destOrd="0" presId="urn:microsoft.com/office/officeart/2009/3/layout/PieProcess"/>
    <dgm:cxn modelId="{FA9923B2-1A8A-423B-9AD4-987E0FA3FCFC}" type="presParOf" srcId="{C00A5C26-5080-4A29-B8D9-C6CC3FDFB9F4}" destId="{9EC0AD04-903A-43F0-A000-3F43C0A8F791}" srcOrd="9" destOrd="0" presId="urn:microsoft.com/office/officeart/2009/3/layout/PieProcess"/>
    <dgm:cxn modelId="{6FD1CA3F-EEB2-4329-A2B1-C36082F46BC3}" type="presParOf" srcId="{C00A5C26-5080-4A29-B8D9-C6CC3FDFB9F4}" destId="{85DFA5C6-A351-4EC7-97EA-AC1E95D655C3}" srcOrd="10" destOrd="0" presId="urn:microsoft.com/office/officeart/2009/3/layout/PieProcess"/>
    <dgm:cxn modelId="{101BE096-1375-471D-B982-150D38D87E1B}" type="presParOf" srcId="{85DFA5C6-A351-4EC7-97EA-AC1E95D655C3}" destId="{C711926F-C67C-4449-B655-45D02E7A734B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CD692D-99B4-49CD-8ED8-6418BD148ED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D6196-DA67-461E-8ED1-4EB68D8D6306}">
      <dgm:prSet phldrT="[Текст]"/>
      <dgm:spPr/>
      <dgm:t>
        <a:bodyPr/>
        <a:lstStyle/>
        <a:p>
          <a:r>
            <a:rPr lang="ru-RU" dirty="0" smtClean="0"/>
            <a:t>Экспертное и аналитическое сопровождение основных направлений ГП «Развитие образования»</a:t>
          </a:r>
          <a:endParaRPr lang="ru-RU" dirty="0"/>
        </a:p>
      </dgm:t>
    </dgm:pt>
    <dgm:pt modelId="{E6A48953-BC12-4919-BE0F-FC6D7F53AE93}" type="parTrans" cxnId="{12794B3B-805E-406E-ABD5-454A816329F9}">
      <dgm:prSet/>
      <dgm:spPr/>
      <dgm:t>
        <a:bodyPr/>
        <a:lstStyle/>
        <a:p>
          <a:endParaRPr lang="ru-RU"/>
        </a:p>
      </dgm:t>
    </dgm:pt>
    <dgm:pt modelId="{3696A8F0-29A8-401C-A94C-B33CA4739ACF}" type="sibTrans" cxnId="{12794B3B-805E-406E-ABD5-454A816329F9}">
      <dgm:prSet/>
      <dgm:spPr/>
      <dgm:t>
        <a:bodyPr/>
        <a:lstStyle/>
        <a:p>
          <a:endParaRPr lang="ru-RU"/>
        </a:p>
      </dgm:t>
    </dgm:pt>
    <dgm:pt modelId="{A7BC75F3-AFBE-4630-8452-BE0CC0D415EE}" type="pres">
      <dgm:prSet presAssocID="{CBCD692D-99B4-49CD-8ED8-6418BD148E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9D02A2-C383-44B9-889A-D1F13A665AE7}" type="pres">
      <dgm:prSet presAssocID="{08AD6196-DA67-461E-8ED1-4EB68D8D6306}" presName="composite" presStyleCnt="0"/>
      <dgm:spPr/>
    </dgm:pt>
    <dgm:pt modelId="{124C4436-F718-4ECA-9231-2E2A112DCB1A}" type="pres">
      <dgm:prSet presAssocID="{08AD6196-DA67-461E-8ED1-4EB68D8D6306}" presName="LShape" presStyleLbl="alignNode1" presStyleIdx="0" presStyleCnt="1" custLinFactNeighborX="-36505" custLinFactNeighborY="-15862"/>
      <dgm:spPr/>
    </dgm:pt>
    <dgm:pt modelId="{B2BDB4AF-649B-4FC2-A2EE-2E22E65FE257}" type="pres">
      <dgm:prSet presAssocID="{08AD6196-DA67-461E-8ED1-4EB68D8D6306}" presName="ParentText" presStyleLbl="revTx" presStyleIdx="0" presStyleCnt="1" custScaleX="221117" custLinFactNeighborX="19198" custLinFactNeighborY="-6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53A0F-69E6-4932-8EAC-C746C720146F}" type="presOf" srcId="{08AD6196-DA67-461E-8ED1-4EB68D8D6306}" destId="{B2BDB4AF-649B-4FC2-A2EE-2E22E65FE257}" srcOrd="0" destOrd="0" presId="urn:microsoft.com/office/officeart/2009/3/layout/StepUpProcess"/>
    <dgm:cxn modelId="{EE77C6CD-9E7B-4D36-AA06-DDA2B96455FE}" type="presOf" srcId="{CBCD692D-99B4-49CD-8ED8-6418BD148ED3}" destId="{A7BC75F3-AFBE-4630-8452-BE0CC0D415EE}" srcOrd="0" destOrd="0" presId="urn:microsoft.com/office/officeart/2009/3/layout/StepUpProcess"/>
    <dgm:cxn modelId="{12794B3B-805E-406E-ABD5-454A816329F9}" srcId="{CBCD692D-99B4-49CD-8ED8-6418BD148ED3}" destId="{08AD6196-DA67-461E-8ED1-4EB68D8D6306}" srcOrd="0" destOrd="0" parTransId="{E6A48953-BC12-4919-BE0F-FC6D7F53AE93}" sibTransId="{3696A8F0-29A8-401C-A94C-B33CA4739ACF}"/>
    <dgm:cxn modelId="{8344E536-C803-4EE6-8500-16E941AF4BB4}" type="presParOf" srcId="{A7BC75F3-AFBE-4630-8452-BE0CC0D415EE}" destId="{339D02A2-C383-44B9-889A-D1F13A665AE7}" srcOrd="0" destOrd="0" presId="urn:microsoft.com/office/officeart/2009/3/layout/StepUpProcess"/>
    <dgm:cxn modelId="{0769DB4A-5BE7-4DB9-94A5-58C82728E4CB}" type="presParOf" srcId="{339D02A2-C383-44B9-889A-D1F13A665AE7}" destId="{124C4436-F718-4ECA-9231-2E2A112DCB1A}" srcOrd="0" destOrd="0" presId="urn:microsoft.com/office/officeart/2009/3/layout/StepUpProcess"/>
    <dgm:cxn modelId="{C08A10A8-449E-4CCD-AAA0-5D827CA2D73E}" type="presParOf" srcId="{339D02A2-C383-44B9-889A-D1F13A665AE7}" destId="{B2BDB4AF-649B-4FC2-A2EE-2E22E65FE2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42904B-F0BB-4FB1-A40E-BE0BC095070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82C4A-758D-4218-9507-9C32F96C7B68}">
      <dgm:prSet phldrT="[Текст]"/>
      <dgm:spPr/>
      <dgm:t>
        <a:bodyPr/>
        <a:lstStyle/>
        <a:p>
          <a:r>
            <a:rPr lang="ru-RU" dirty="0" smtClean="0"/>
            <a:t>Развитие государственно-общественного управления в региональных системах образования</a:t>
          </a:r>
          <a:endParaRPr lang="ru-RU" dirty="0"/>
        </a:p>
      </dgm:t>
    </dgm:pt>
    <dgm:pt modelId="{7E84AA85-C38C-4180-9E4B-BF4A7C4F3123}" type="parTrans" cxnId="{8B0A0218-14EF-49F7-8898-B9DB83A26272}">
      <dgm:prSet/>
      <dgm:spPr/>
      <dgm:t>
        <a:bodyPr/>
        <a:lstStyle/>
        <a:p>
          <a:endParaRPr lang="ru-RU"/>
        </a:p>
      </dgm:t>
    </dgm:pt>
    <dgm:pt modelId="{A5BADCDF-F05C-4872-9C34-CDD6B593B6BB}" type="sibTrans" cxnId="{8B0A0218-14EF-49F7-8898-B9DB83A26272}">
      <dgm:prSet/>
      <dgm:spPr/>
      <dgm:t>
        <a:bodyPr/>
        <a:lstStyle/>
        <a:p>
          <a:endParaRPr lang="ru-RU"/>
        </a:p>
      </dgm:t>
    </dgm:pt>
    <dgm:pt modelId="{D107C3CE-1D8B-48DE-ABDC-E49764199A3E}">
      <dgm:prSet phldrT="[Текст]"/>
      <dgm:spPr/>
      <dgm:t>
        <a:bodyPr/>
        <a:lstStyle/>
        <a:p>
          <a:r>
            <a:rPr lang="ru-RU" dirty="0" smtClean="0"/>
            <a:t>Государственная программа «Русский язык»</a:t>
          </a:r>
          <a:endParaRPr lang="ru-RU" dirty="0"/>
        </a:p>
      </dgm:t>
    </dgm:pt>
    <dgm:pt modelId="{E6082A34-F1B9-42A6-B4F3-6B75C85500A6}" type="parTrans" cxnId="{E5472BD0-50D0-4146-BB1F-6095E71C3AF4}">
      <dgm:prSet/>
      <dgm:spPr/>
      <dgm:t>
        <a:bodyPr/>
        <a:lstStyle/>
        <a:p>
          <a:endParaRPr lang="ru-RU"/>
        </a:p>
      </dgm:t>
    </dgm:pt>
    <dgm:pt modelId="{77EDEB82-3EB9-4F02-825D-BF9F43868ACD}" type="sibTrans" cxnId="{E5472BD0-50D0-4146-BB1F-6095E71C3AF4}">
      <dgm:prSet/>
      <dgm:spPr/>
      <dgm:t>
        <a:bodyPr/>
        <a:lstStyle/>
        <a:p>
          <a:endParaRPr lang="ru-RU"/>
        </a:p>
      </dgm:t>
    </dgm:pt>
    <dgm:pt modelId="{EB219103-1475-41D8-B98F-B5091CEBD6F2}">
      <dgm:prSet phldrT="[Текст]"/>
      <dgm:spPr/>
      <dgm:t>
        <a:bodyPr/>
        <a:lstStyle/>
        <a:p>
          <a:r>
            <a:rPr lang="ru-RU" dirty="0" smtClean="0"/>
            <a:t>Развития национально-региональной системы оценки качества образования</a:t>
          </a:r>
          <a:endParaRPr lang="ru-RU" dirty="0"/>
        </a:p>
      </dgm:t>
    </dgm:pt>
    <dgm:pt modelId="{C5881A02-E7E3-42E2-A610-E43A49C3BCB9}" type="parTrans" cxnId="{26621350-CB1E-4BB3-8C74-E51E5D628415}">
      <dgm:prSet/>
      <dgm:spPr/>
      <dgm:t>
        <a:bodyPr/>
        <a:lstStyle/>
        <a:p>
          <a:endParaRPr lang="ru-RU"/>
        </a:p>
      </dgm:t>
    </dgm:pt>
    <dgm:pt modelId="{4CF8B860-3A22-419C-8633-068F95D433C1}" type="sibTrans" cxnId="{26621350-CB1E-4BB3-8C74-E51E5D628415}">
      <dgm:prSet/>
      <dgm:spPr/>
      <dgm:t>
        <a:bodyPr/>
        <a:lstStyle/>
        <a:p>
          <a:endParaRPr lang="ru-RU"/>
        </a:p>
      </dgm:t>
    </dgm:pt>
    <dgm:pt modelId="{259211E2-C940-40F7-8DE4-956FB8886A85}" type="pres">
      <dgm:prSet presAssocID="{1442904B-F0BB-4FB1-A40E-BE0BC0950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44D4B-C5D8-410E-8C80-3600C2C3A912}" type="pres">
      <dgm:prSet presAssocID="{24182C4A-758D-4218-9507-9C32F96C7B68}" presName="composite" presStyleCnt="0"/>
      <dgm:spPr/>
    </dgm:pt>
    <dgm:pt modelId="{BF0E59A7-3FB5-483C-905D-46EF83177B09}" type="pres">
      <dgm:prSet presAssocID="{24182C4A-758D-4218-9507-9C32F96C7B6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37F0F-84E0-433E-8996-25DC6ED8A46C}" type="pres">
      <dgm:prSet presAssocID="{24182C4A-758D-4218-9507-9C32F96C7B68}" presName="rect2" presStyleLbl="fgImgPlace1" presStyleIdx="0" presStyleCnt="3" custScaleX="196703" custLinFactNeighborX="-49797" custLinFactNeighborY="744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07176B-0FFA-44D3-97CA-EB9CFC530DFC}" type="pres">
      <dgm:prSet presAssocID="{A5BADCDF-F05C-4872-9C34-CDD6B593B6BB}" presName="sibTrans" presStyleCnt="0"/>
      <dgm:spPr/>
    </dgm:pt>
    <dgm:pt modelId="{48492224-EFE8-4FD4-9D76-66C6BB92D214}" type="pres">
      <dgm:prSet presAssocID="{D107C3CE-1D8B-48DE-ABDC-E49764199A3E}" presName="composite" presStyleCnt="0"/>
      <dgm:spPr/>
    </dgm:pt>
    <dgm:pt modelId="{98EEAAF4-78CD-48D3-B3D4-35DBB98E90CC}" type="pres">
      <dgm:prSet presAssocID="{D107C3CE-1D8B-48DE-ABDC-E49764199A3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CD476-BFBC-4990-A79D-F0427379F4EB}" type="pres">
      <dgm:prSet presAssocID="{D107C3CE-1D8B-48DE-ABDC-E49764199A3E}" presName="rect2" presStyleLbl="fgImgPlace1" presStyleIdx="1" presStyleCnt="3" custScaleX="196703" custLinFactNeighborX="-42091" custLinFactNeighborY="56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ru-RU"/>
        </a:p>
      </dgm:t>
    </dgm:pt>
    <dgm:pt modelId="{8652680D-4947-4D4C-82CA-ADED90D0945F}" type="pres">
      <dgm:prSet presAssocID="{77EDEB82-3EB9-4F02-825D-BF9F43868ACD}" presName="sibTrans" presStyleCnt="0"/>
      <dgm:spPr/>
    </dgm:pt>
    <dgm:pt modelId="{77C182E0-9046-4C80-9FB7-6CFB19AA5298}" type="pres">
      <dgm:prSet presAssocID="{EB219103-1475-41D8-B98F-B5091CEBD6F2}" presName="composite" presStyleCnt="0"/>
      <dgm:spPr/>
    </dgm:pt>
    <dgm:pt modelId="{F2CA39D4-CC03-487D-A909-1EA9BA908EC4}" type="pres">
      <dgm:prSet presAssocID="{EB219103-1475-41D8-B98F-B5091CEBD6F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E22B1-0ECE-4663-A355-D3A7B6412895}" type="pres">
      <dgm:prSet presAssocID="{EB219103-1475-41D8-B98F-B5091CEBD6F2}" presName="rect2" presStyleLbl="fgImgPlace1" presStyleIdx="2" presStyleCnt="3" custScaleX="196703" custLinFactNeighborX="-49797" custLinFactNeighborY="9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</dgm:ptLst>
  <dgm:cxnLst>
    <dgm:cxn modelId="{49D61B1D-2814-4F69-AC2E-804FEEC77AC5}" type="presOf" srcId="{EB219103-1475-41D8-B98F-B5091CEBD6F2}" destId="{F2CA39D4-CC03-487D-A909-1EA9BA908EC4}" srcOrd="0" destOrd="0" presId="urn:microsoft.com/office/officeart/2008/layout/PictureStrips"/>
    <dgm:cxn modelId="{E5472BD0-50D0-4146-BB1F-6095E71C3AF4}" srcId="{1442904B-F0BB-4FB1-A40E-BE0BC0950703}" destId="{D107C3CE-1D8B-48DE-ABDC-E49764199A3E}" srcOrd="1" destOrd="0" parTransId="{E6082A34-F1B9-42A6-B4F3-6B75C85500A6}" sibTransId="{77EDEB82-3EB9-4F02-825D-BF9F43868ACD}"/>
    <dgm:cxn modelId="{5DDC2D49-4398-49DA-99A7-19BA7242E817}" type="presOf" srcId="{24182C4A-758D-4218-9507-9C32F96C7B68}" destId="{BF0E59A7-3FB5-483C-905D-46EF83177B09}" srcOrd="0" destOrd="0" presId="urn:microsoft.com/office/officeart/2008/layout/PictureStrips"/>
    <dgm:cxn modelId="{8B0A0218-14EF-49F7-8898-B9DB83A26272}" srcId="{1442904B-F0BB-4FB1-A40E-BE0BC0950703}" destId="{24182C4A-758D-4218-9507-9C32F96C7B68}" srcOrd="0" destOrd="0" parTransId="{7E84AA85-C38C-4180-9E4B-BF4A7C4F3123}" sibTransId="{A5BADCDF-F05C-4872-9C34-CDD6B593B6BB}"/>
    <dgm:cxn modelId="{FC636260-CECC-413C-8AE5-5DCFD4B0A5B8}" type="presOf" srcId="{D107C3CE-1D8B-48DE-ABDC-E49764199A3E}" destId="{98EEAAF4-78CD-48D3-B3D4-35DBB98E90CC}" srcOrd="0" destOrd="0" presId="urn:microsoft.com/office/officeart/2008/layout/PictureStrips"/>
    <dgm:cxn modelId="{DF5517E0-CB93-468C-9DC9-6B89FF9D69B2}" type="presOf" srcId="{1442904B-F0BB-4FB1-A40E-BE0BC0950703}" destId="{259211E2-C940-40F7-8DE4-956FB8886A85}" srcOrd="0" destOrd="0" presId="urn:microsoft.com/office/officeart/2008/layout/PictureStrips"/>
    <dgm:cxn modelId="{26621350-CB1E-4BB3-8C74-E51E5D628415}" srcId="{1442904B-F0BB-4FB1-A40E-BE0BC0950703}" destId="{EB219103-1475-41D8-B98F-B5091CEBD6F2}" srcOrd="2" destOrd="0" parTransId="{C5881A02-E7E3-42E2-A610-E43A49C3BCB9}" sibTransId="{4CF8B860-3A22-419C-8633-068F95D433C1}"/>
    <dgm:cxn modelId="{5334FF5D-0068-4AD0-9E93-6AF809D8521E}" type="presParOf" srcId="{259211E2-C940-40F7-8DE4-956FB8886A85}" destId="{66044D4B-C5D8-410E-8C80-3600C2C3A912}" srcOrd="0" destOrd="0" presId="urn:microsoft.com/office/officeart/2008/layout/PictureStrips"/>
    <dgm:cxn modelId="{00C47698-650C-4A3F-9A9C-03584E556825}" type="presParOf" srcId="{66044D4B-C5D8-410E-8C80-3600C2C3A912}" destId="{BF0E59A7-3FB5-483C-905D-46EF83177B09}" srcOrd="0" destOrd="0" presId="urn:microsoft.com/office/officeart/2008/layout/PictureStrips"/>
    <dgm:cxn modelId="{D4C539D8-63FB-4746-9EDC-D89A27B5A9DE}" type="presParOf" srcId="{66044D4B-C5D8-410E-8C80-3600C2C3A912}" destId="{7F537F0F-84E0-433E-8996-25DC6ED8A46C}" srcOrd="1" destOrd="0" presId="urn:microsoft.com/office/officeart/2008/layout/PictureStrips"/>
    <dgm:cxn modelId="{CE0DCA6A-1D7F-42D4-B6CB-F3DDAF34963C}" type="presParOf" srcId="{259211E2-C940-40F7-8DE4-956FB8886A85}" destId="{A407176B-0FFA-44D3-97CA-EB9CFC530DFC}" srcOrd="1" destOrd="0" presId="urn:microsoft.com/office/officeart/2008/layout/PictureStrips"/>
    <dgm:cxn modelId="{DB37A785-C99B-46EF-98C5-F779D7B51BC6}" type="presParOf" srcId="{259211E2-C940-40F7-8DE4-956FB8886A85}" destId="{48492224-EFE8-4FD4-9D76-66C6BB92D214}" srcOrd="2" destOrd="0" presId="urn:microsoft.com/office/officeart/2008/layout/PictureStrips"/>
    <dgm:cxn modelId="{1E16839D-340A-49FD-9AA1-815D0CA4AA4C}" type="presParOf" srcId="{48492224-EFE8-4FD4-9D76-66C6BB92D214}" destId="{98EEAAF4-78CD-48D3-B3D4-35DBB98E90CC}" srcOrd="0" destOrd="0" presId="urn:microsoft.com/office/officeart/2008/layout/PictureStrips"/>
    <dgm:cxn modelId="{D119BE06-C78C-442B-B645-99519602BE9A}" type="presParOf" srcId="{48492224-EFE8-4FD4-9D76-66C6BB92D214}" destId="{10ACD476-BFBC-4990-A79D-F0427379F4EB}" srcOrd="1" destOrd="0" presId="urn:microsoft.com/office/officeart/2008/layout/PictureStrips"/>
    <dgm:cxn modelId="{133CA030-0CF9-404F-9F49-FF855A382015}" type="presParOf" srcId="{259211E2-C940-40F7-8DE4-956FB8886A85}" destId="{8652680D-4947-4D4C-82CA-ADED90D0945F}" srcOrd="3" destOrd="0" presId="urn:microsoft.com/office/officeart/2008/layout/PictureStrips"/>
    <dgm:cxn modelId="{DA9EF404-5305-46B0-BCE1-2283273961A8}" type="presParOf" srcId="{259211E2-C940-40F7-8DE4-956FB8886A85}" destId="{77C182E0-9046-4C80-9FB7-6CFB19AA5298}" srcOrd="4" destOrd="0" presId="urn:microsoft.com/office/officeart/2008/layout/PictureStrips"/>
    <dgm:cxn modelId="{38BD7629-992A-48EC-AFE9-5817C91E8A8B}" type="presParOf" srcId="{77C182E0-9046-4C80-9FB7-6CFB19AA5298}" destId="{F2CA39D4-CC03-487D-A909-1EA9BA908EC4}" srcOrd="0" destOrd="0" presId="urn:microsoft.com/office/officeart/2008/layout/PictureStrips"/>
    <dgm:cxn modelId="{4F42D09B-6060-48C2-8450-0D40930349DD}" type="presParOf" srcId="{77C182E0-9046-4C80-9FB7-6CFB19AA5298}" destId="{D10E22B1-0ECE-4663-A355-D3A7B64128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1C25EB-8DB3-4544-91DF-C448AFF41B8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C832A-9140-4240-8E4D-442808F775B7}">
      <dgm:prSet/>
      <dgm:spPr/>
      <dgm:t>
        <a:bodyPr/>
        <a:lstStyle/>
        <a:p>
          <a:pPr rtl="0"/>
          <a:r>
            <a:rPr lang="ru-RU" smtClean="0"/>
            <a:t>Мониторинг реализации основных направлений.</a:t>
          </a:r>
          <a:endParaRPr lang="ru-RU"/>
        </a:p>
      </dgm:t>
    </dgm:pt>
    <dgm:pt modelId="{E07E0202-55C8-4321-8D77-69BB3AED9F55}" type="parTrans" cxnId="{2DCBF8AF-4016-4D10-BBC5-FEC71410330E}">
      <dgm:prSet/>
      <dgm:spPr/>
      <dgm:t>
        <a:bodyPr/>
        <a:lstStyle/>
        <a:p>
          <a:endParaRPr lang="ru-RU"/>
        </a:p>
      </dgm:t>
    </dgm:pt>
    <dgm:pt modelId="{40F84D78-5661-4279-AF3B-714C0A1AC0A6}" type="sibTrans" cxnId="{2DCBF8AF-4016-4D10-BBC5-FEC71410330E}">
      <dgm:prSet/>
      <dgm:spPr/>
      <dgm:t>
        <a:bodyPr/>
        <a:lstStyle/>
        <a:p>
          <a:endParaRPr lang="ru-RU"/>
        </a:p>
      </dgm:t>
    </dgm:pt>
    <dgm:pt modelId="{0A777390-5001-43F3-B002-1FBB756B49DA}">
      <dgm:prSet/>
      <dgm:spPr/>
      <dgm:t>
        <a:bodyPr/>
        <a:lstStyle/>
        <a:p>
          <a:pPr rtl="0"/>
          <a:r>
            <a:rPr lang="ru-RU" dirty="0" smtClean="0"/>
            <a:t>Экспертно-аналитическое и организационно-методическое сопровождение деятельности </a:t>
          </a:r>
          <a:r>
            <a:rPr lang="ru-RU" dirty="0" err="1" smtClean="0"/>
            <a:t>стажировочных</a:t>
          </a:r>
          <a:r>
            <a:rPr lang="ru-RU" dirty="0" smtClean="0"/>
            <a:t> площадок ФЦПРО.</a:t>
          </a:r>
          <a:endParaRPr lang="ru-RU" dirty="0"/>
        </a:p>
      </dgm:t>
    </dgm:pt>
    <dgm:pt modelId="{1C6AB2B7-83B5-4A50-B3A4-3F6DCB1A08A1}" type="parTrans" cxnId="{A0C27636-47CD-418E-B1DF-1ACA9C481201}">
      <dgm:prSet/>
      <dgm:spPr/>
      <dgm:t>
        <a:bodyPr/>
        <a:lstStyle/>
        <a:p>
          <a:endParaRPr lang="ru-RU"/>
        </a:p>
      </dgm:t>
    </dgm:pt>
    <dgm:pt modelId="{842AAEB4-01FA-405D-B4ED-ADD3AB9005E5}" type="sibTrans" cxnId="{A0C27636-47CD-418E-B1DF-1ACA9C481201}">
      <dgm:prSet/>
      <dgm:spPr/>
      <dgm:t>
        <a:bodyPr/>
        <a:lstStyle/>
        <a:p>
          <a:endParaRPr lang="ru-RU"/>
        </a:p>
      </dgm:t>
    </dgm:pt>
    <dgm:pt modelId="{D191EE5D-02A5-47EC-B181-804FAED8540A}">
      <dgm:prSet/>
      <dgm:spPr/>
      <dgm:t>
        <a:bodyPr/>
        <a:lstStyle/>
        <a:p>
          <a:pPr rtl="0"/>
          <a:r>
            <a:rPr lang="ru-RU" smtClean="0"/>
            <a:t>Участие в экспертизе системы оценки качества, а также анализе результатов процедур оценки.</a:t>
          </a:r>
          <a:endParaRPr lang="ru-RU"/>
        </a:p>
      </dgm:t>
    </dgm:pt>
    <dgm:pt modelId="{1E4D6DA8-BA7D-4662-A0B3-4DDEBB980C78}" type="parTrans" cxnId="{263CD369-9843-4FF1-BF09-6D3E0A5899E3}">
      <dgm:prSet/>
      <dgm:spPr/>
      <dgm:t>
        <a:bodyPr/>
        <a:lstStyle/>
        <a:p>
          <a:endParaRPr lang="ru-RU"/>
        </a:p>
      </dgm:t>
    </dgm:pt>
    <dgm:pt modelId="{39879BF3-E1AE-4D95-9F9F-C507395D923C}" type="sibTrans" cxnId="{263CD369-9843-4FF1-BF09-6D3E0A5899E3}">
      <dgm:prSet/>
      <dgm:spPr/>
      <dgm:t>
        <a:bodyPr/>
        <a:lstStyle/>
        <a:p>
          <a:endParaRPr lang="ru-RU"/>
        </a:p>
      </dgm:t>
    </dgm:pt>
    <dgm:pt modelId="{13925623-BF2A-4CF0-8380-B6D3872CED1C}" type="pres">
      <dgm:prSet presAssocID="{791C25EB-8DB3-4544-91DF-C448AFF41B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FE947-3E48-4878-BFB4-BE709A6651B2}" type="pres">
      <dgm:prSet presAssocID="{791C25EB-8DB3-4544-91DF-C448AFF41B83}" presName="fgShape" presStyleLbl="fgShp" presStyleIdx="0" presStyleCnt="1"/>
      <dgm:spPr/>
    </dgm:pt>
    <dgm:pt modelId="{3E29FAA1-96F0-4865-B01B-B75C187B2BCA}" type="pres">
      <dgm:prSet presAssocID="{791C25EB-8DB3-4544-91DF-C448AFF41B83}" presName="linComp" presStyleCnt="0"/>
      <dgm:spPr/>
    </dgm:pt>
    <dgm:pt modelId="{665D706F-80D2-4A4E-B1BF-D8F1B45716F2}" type="pres">
      <dgm:prSet presAssocID="{164C832A-9140-4240-8E4D-442808F775B7}" presName="compNode" presStyleCnt="0"/>
      <dgm:spPr/>
    </dgm:pt>
    <dgm:pt modelId="{4F2D3CF5-1856-41EF-9AF1-8F898A7C14E2}" type="pres">
      <dgm:prSet presAssocID="{164C832A-9140-4240-8E4D-442808F775B7}" presName="bkgdShape" presStyleLbl="node1" presStyleIdx="0" presStyleCnt="3"/>
      <dgm:spPr/>
      <dgm:t>
        <a:bodyPr/>
        <a:lstStyle/>
        <a:p>
          <a:endParaRPr lang="ru-RU"/>
        </a:p>
      </dgm:t>
    </dgm:pt>
    <dgm:pt modelId="{E10451FD-96E0-43F8-8040-5C0E8FE21B1F}" type="pres">
      <dgm:prSet presAssocID="{164C832A-9140-4240-8E4D-442808F775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B1AF1-4D95-48BD-9A9A-B282101C865A}" type="pres">
      <dgm:prSet presAssocID="{164C832A-9140-4240-8E4D-442808F775B7}" presName="invisiNode" presStyleLbl="node1" presStyleIdx="0" presStyleCnt="3"/>
      <dgm:spPr/>
    </dgm:pt>
    <dgm:pt modelId="{6D224999-2DF7-4FA6-A391-C56D88334200}" type="pres">
      <dgm:prSet presAssocID="{164C832A-9140-4240-8E4D-442808F775B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35D61E-0434-4CD3-970B-98407A7F5167}" type="pres">
      <dgm:prSet presAssocID="{40F84D78-5661-4279-AF3B-714C0A1AC0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76A54C-621A-4D41-95FA-01060D74039C}" type="pres">
      <dgm:prSet presAssocID="{0A777390-5001-43F3-B002-1FBB756B49DA}" presName="compNode" presStyleCnt="0"/>
      <dgm:spPr/>
    </dgm:pt>
    <dgm:pt modelId="{DD9D8F29-4E4D-4A8A-A562-684BA59A1568}" type="pres">
      <dgm:prSet presAssocID="{0A777390-5001-43F3-B002-1FBB756B49DA}" presName="bkgdShape" presStyleLbl="node1" presStyleIdx="1" presStyleCnt="3"/>
      <dgm:spPr/>
      <dgm:t>
        <a:bodyPr/>
        <a:lstStyle/>
        <a:p>
          <a:endParaRPr lang="ru-RU"/>
        </a:p>
      </dgm:t>
    </dgm:pt>
    <dgm:pt modelId="{187FA825-804A-4BB8-9B79-9C0658255BEF}" type="pres">
      <dgm:prSet presAssocID="{0A777390-5001-43F3-B002-1FBB756B49D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4FDD5-9C2B-4067-A322-A65125CA7D32}" type="pres">
      <dgm:prSet presAssocID="{0A777390-5001-43F3-B002-1FBB756B49DA}" presName="invisiNode" presStyleLbl="node1" presStyleIdx="1" presStyleCnt="3"/>
      <dgm:spPr/>
    </dgm:pt>
    <dgm:pt modelId="{D7FD8841-24EA-43EC-AF27-2EE07942799D}" type="pres">
      <dgm:prSet presAssocID="{0A777390-5001-43F3-B002-1FBB756B49DA}" presName="imagNode" presStyleLbl="fgImgPlace1" presStyleIdx="1" presStyleCnt="3"/>
      <dgm:spPr>
        <a:blipFill>
          <a:blip xmlns:r="http://schemas.openxmlformats.org/officeDocument/2006/relationships" r:embed="rId2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FD68F2-BBE9-4257-AD2B-2552E40DB3F3}" type="pres">
      <dgm:prSet presAssocID="{842AAEB4-01FA-405D-B4ED-ADD3AB9005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CC3876-D0DD-49B8-B025-63635AADB4C5}" type="pres">
      <dgm:prSet presAssocID="{D191EE5D-02A5-47EC-B181-804FAED8540A}" presName="compNode" presStyleCnt="0"/>
      <dgm:spPr/>
    </dgm:pt>
    <dgm:pt modelId="{A14566F4-A0D3-439F-8495-E28D78DAEFBC}" type="pres">
      <dgm:prSet presAssocID="{D191EE5D-02A5-47EC-B181-804FAED8540A}" presName="bkgdShape" presStyleLbl="node1" presStyleIdx="2" presStyleCnt="3"/>
      <dgm:spPr/>
      <dgm:t>
        <a:bodyPr/>
        <a:lstStyle/>
        <a:p>
          <a:endParaRPr lang="ru-RU"/>
        </a:p>
      </dgm:t>
    </dgm:pt>
    <dgm:pt modelId="{3209615F-4D7C-40EE-8B32-2B1F7EDE6AA2}" type="pres">
      <dgm:prSet presAssocID="{D191EE5D-02A5-47EC-B181-804FAED8540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FF76-ECF7-4FBD-B11C-A573F9460DAB}" type="pres">
      <dgm:prSet presAssocID="{D191EE5D-02A5-47EC-B181-804FAED8540A}" presName="invisiNode" presStyleLbl="node1" presStyleIdx="2" presStyleCnt="3"/>
      <dgm:spPr/>
    </dgm:pt>
    <dgm:pt modelId="{7945F244-C9D9-49C6-94BC-B4A1922FEDB2}" type="pres">
      <dgm:prSet presAssocID="{D191EE5D-02A5-47EC-B181-804FAED8540A}" presName="imagNod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9845275-0F99-49CD-BA95-AC3AF163494F}" type="presOf" srcId="{164C832A-9140-4240-8E4D-442808F775B7}" destId="{4F2D3CF5-1856-41EF-9AF1-8F898A7C14E2}" srcOrd="0" destOrd="0" presId="urn:microsoft.com/office/officeart/2005/8/layout/hList7#1"/>
    <dgm:cxn modelId="{B5FF0894-C946-4A9E-83A4-E72799D65CEC}" type="presOf" srcId="{0A777390-5001-43F3-B002-1FBB756B49DA}" destId="{187FA825-804A-4BB8-9B79-9C0658255BEF}" srcOrd="1" destOrd="0" presId="urn:microsoft.com/office/officeart/2005/8/layout/hList7#1"/>
    <dgm:cxn modelId="{263CD369-9843-4FF1-BF09-6D3E0A5899E3}" srcId="{791C25EB-8DB3-4544-91DF-C448AFF41B83}" destId="{D191EE5D-02A5-47EC-B181-804FAED8540A}" srcOrd="2" destOrd="0" parTransId="{1E4D6DA8-BA7D-4662-A0B3-4DDEBB980C78}" sibTransId="{39879BF3-E1AE-4D95-9F9F-C507395D923C}"/>
    <dgm:cxn modelId="{9C297A69-24D3-4A47-A6F3-07470D1FC0BA}" type="presOf" srcId="{D191EE5D-02A5-47EC-B181-804FAED8540A}" destId="{3209615F-4D7C-40EE-8B32-2B1F7EDE6AA2}" srcOrd="1" destOrd="0" presId="urn:microsoft.com/office/officeart/2005/8/layout/hList7#1"/>
    <dgm:cxn modelId="{011FC012-BE35-4108-9328-A81319962886}" type="presOf" srcId="{D191EE5D-02A5-47EC-B181-804FAED8540A}" destId="{A14566F4-A0D3-439F-8495-E28D78DAEFBC}" srcOrd="0" destOrd="0" presId="urn:microsoft.com/office/officeart/2005/8/layout/hList7#1"/>
    <dgm:cxn modelId="{1ED0763F-87F1-4957-BF19-1EA404B36501}" type="presOf" srcId="{791C25EB-8DB3-4544-91DF-C448AFF41B83}" destId="{13925623-BF2A-4CF0-8380-B6D3872CED1C}" srcOrd="0" destOrd="0" presId="urn:microsoft.com/office/officeart/2005/8/layout/hList7#1"/>
    <dgm:cxn modelId="{38A0CEA5-D0A9-4B49-8BB1-67E2F6E8C214}" type="presOf" srcId="{842AAEB4-01FA-405D-B4ED-ADD3AB9005E5}" destId="{30FD68F2-BBE9-4257-AD2B-2552E40DB3F3}" srcOrd="0" destOrd="0" presId="urn:microsoft.com/office/officeart/2005/8/layout/hList7#1"/>
    <dgm:cxn modelId="{E58B68BE-8123-4489-91C0-F7C4C8DD76D6}" type="presOf" srcId="{164C832A-9140-4240-8E4D-442808F775B7}" destId="{E10451FD-96E0-43F8-8040-5C0E8FE21B1F}" srcOrd="1" destOrd="0" presId="urn:microsoft.com/office/officeart/2005/8/layout/hList7#1"/>
    <dgm:cxn modelId="{2DCBF8AF-4016-4D10-BBC5-FEC71410330E}" srcId="{791C25EB-8DB3-4544-91DF-C448AFF41B83}" destId="{164C832A-9140-4240-8E4D-442808F775B7}" srcOrd="0" destOrd="0" parTransId="{E07E0202-55C8-4321-8D77-69BB3AED9F55}" sibTransId="{40F84D78-5661-4279-AF3B-714C0A1AC0A6}"/>
    <dgm:cxn modelId="{DEECA6C2-3B5F-41B1-A4B3-843A83C58C7F}" type="presOf" srcId="{40F84D78-5661-4279-AF3B-714C0A1AC0A6}" destId="{5035D61E-0434-4CD3-970B-98407A7F5167}" srcOrd="0" destOrd="0" presId="urn:microsoft.com/office/officeart/2005/8/layout/hList7#1"/>
    <dgm:cxn modelId="{581525F1-BFF3-41C7-9C5C-C90FC9C29E6E}" type="presOf" srcId="{0A777390-5001-43F3-B002-1FBB756B49DA}" destId="{DD9D8F29-4E4D-4A8A-A562-684BA59A1568}" srcOrd="0" destOrd="0" presId="urn:microsoft.com/office/officeart/2005/8/layout/hList7#1"/>
    <dgm:cxn modelId="{A0C27636-47CD-418E-B1DF-1ACA9C481201}" srcId="{791C25EB-8DB3-4544-91DF-C448AFF41B83}" destId="{0A777390-5001-43F3-B002-1FBB756B49DA}" srcOrd="1" destOrd="0" parTransId="{1C6AB2B7-83B5-4A50-B3A4-3F6DCB1A08A1}" sibTransId="{842AAEB4-01FA-405D-B4ED-ADD3AB9005E5}"/>
    <dgm:cxn modelId="{451E5DAE-4A97-4FFE-B3F4-A3414CA8F990}" type="presParOf" srcId="{13925623-BF2A-4CF0-8380-B6D3872CED1C}" destId="{6AFFE947-3E48-4878-BFB4-BE709A6651B2}" srcOrd="0" destOrd="0" presId="urn:microsoft.com/office/officeart/2005/8/layout/hList7#1"/>
    <dgm:cxn modelId="{8EAEDB73-9532-4B1D-B2B8-6D3D3C02F368}" type="presParOf" srcId="{13925623-BF2A-4CF0-8380-B6D3872CED1C}" destId="{3E29FAA1-96F0-4865-B01B-B75C187B2BCA}" srcOrd="1" destOrd="0" presId="urn:microsoft.com/office/officeart/2005/8/layout/hList7#1"/>
    <dgm:cxn modelId="{9725ED13-0CC6-4D9E-81AC-EAB4F8BA6CEC}" type="presParOf" srcId="{3E29FAA1-96F0-4865-B01B-B75C187B2BCA}" destId="{665D706F-80D2-4A4E-B1BF-D8F1B45716F2}" srcOrd="0" destOrd="0" presId="urn:microsoft.com/office/officeart/2005/8/layout/hList7#1"/>
    <dgm:cxn modelId="{BDAD67D9-190E-4ED0-9819-DFE5040B9D76}" type="presParOf" srcId="{665D706F-80D2-4A4E-B1BF-D8F1B45716F2}" destId="{4F2D3CF5-1856-41EF-9AF1-8F898A7C14E2}" srcOrd="0" destOrd="0" presId="urn:microsoft.com/office/officeart/2005/8/layout/hList7#1"/>
    <dgm:cxn modelId="{54F13445-0C8B-480E-B6BE-443884F3E767}" type="presParOf" srcId="{665D706F-80D2-4A4E-B1BF-D8F1B45716F2}" destId="{E10451FD-96E0-43F8-8040-5C0E8FE21B1F}" srcOrd="1" destOrd="0" presId="urn:microsoft.com/office/officeart/2005/8/layout/hList7#1"/>
    <dgm:cxn modelId="{DCB854A5-254C-4DFE-BD65-81D7C29AAAC7}" type="presParOf" srcId="{665D706F-80D2-4A4E-B1BF-D8F1B45716F2}" destId="{506B1AF1-4D95-48BD-9A9A-B282101C865A}" srcOrd="2" destOrd="0" presId="urn:microsoft.com/office/officeart/2005/8/layout/hList7#1"/>
    <dgm:cxn modelId="{A12CED82-F43E-4EE1-ADE2-5A8D9AFEA1EB}" type="presParOf" srcId="{665D706F-80D2-4A4E-B1BF-D8F1B45716F2}" destId="{6D224999-2DF7-4FA6-A391-C56D88334200}" srcOrd="3" destOrd="0" presId="urn:microsoft.com/office/officeart/2005/8/layout/hList7#1"/>
    <dgm:cxn modelId="{9AF7B4F4-F3CE-46D1-A3C8-0E3F6318BF08}" type="presParOf" srcId="{3E29FAA1-96F0-4865-B01B-B75C187B2BCA}" destId="{5035D61E-0434-4CD3-970B-98407A7F5167}" srcOrd="1" destOrd="0" presId="urn:microsoft.com/office/officeart/2005/8/layout/hList7#1"/>
    <dgm:cxn modelId="{AB30B784-B947-4515-94A6-6F15FEDE3DAA}" type="presParOf" srcId="{3E29FAA1-96F0-4865-B01B-B75C187B2BCA}" destId="{D676A54C-621A-4D41-95FA-01060D74039C}" srcOrd="2" destOrd="0" presId="urn:microsoft.com/office/officeart/2005/8/layout/hList7#1"/>
    <dgm:cxn modelId="{1DAD8D83-1D48-458A-97BD-66877DFEFF2A}" type="presParOf" srcId="{D676A54C-621A-4D41-95FA-01060D74039C}" destId="{DD9D8F29-4E4D-4A8A-A562-684BA59A1568}" srcOrd="0" destOrd="0" presId="urn:microsoft.com/office/officeart/2005/8/layout/hList7#1"/>
    <dgm:cxn modelId="{76B26A4B-D321-475F-80B7-C7C43B52626B}" type="presParOf" srcId="{D676A54C-621A-4D41-95FA-01060D74039C}" destId="{187FA825-804A-4BB8-9B79-9C0658255BEF}" srcOrd="1" destOrd="0" presId="urn:microsoft.com/office/officeart/2005/8/layout/hList7#1"/>
    <dgm:cxn modelId="{CD763F90-4508-4F0B-A54A-458E31979080}" type="presParOf" srcId="{D676A54C-621A-4D41-95FA-01060D74039C}" destId="{7484FDD5-9C2B-4067-A322-A65125CA7D32}" srcOrd="2" destOrd="0" presId="urn:microsoft.com/office/officeart/2005/8/layout/hList7#1"/>
    <dgm:cxn modelId="{16E7E8B0-9B4D-4ABA-BD0F-A3A59E31E0A6}" type="presParOf" srcId="{D676A54C-621A-4D41-95FA-01060D74039C}" destId="{D7FD8841-24EA-43EC-AF27-2EE07942799D}" srcOrd="3" destOrd="0" presId="urn:microsoft.com/office/officeart/2005/8/layout/hList7#1"/>
    <dgm:cxn modelId="{15F3CB5C-B3A4-401F-BF4A-E545587D14CF}" type="presParOf" srcId="{3E29FAA1-96F0-4865-B01B-B75C187B2BCA}" destId="{30FD68F2-BBE9-4257-AD2B-2552E40DB3F3}" srcOrd="3" destOrd="0" presId="urn:microsoft.com/office/officeart/2005/8/layout/hList7#1"/>
    <dgm:cxn modelId="{D3C4369E-A533-4F72-ABC9-FB4CBDCD99D7}" type="presParOf" srcId="{3E29FAA1-96F0-4865-B01B-B75C187B2BCA}" destId="{2ECC3876-D0DD-49B8-B025-63635AADB4C5}" srcOrd="4" destOrd="0" presId="urn:microsoft.com/office/officeart/2005/8/layout/hList7#1"/>
    <dgm:cxn modelId="{D151B685-EFB0-434A-AB9E-E4EBBFF6AA0D}" type="presParOf" srcId="{2ECC3876-D0DD-49B8-B025-63635AADB4C5}" destId="{A14566F4-A0D3-439F-8495-E28D78DAEFBC}" srcOrd="0" destOrd="0" presId="urn:microsoft.com/office/officeart/2005/8/layout/hList7#1"/>
    <dgm:cxn modelId="{016ACAE6-D764-4FBA-A458-F2FFFEED528C}" type="presParOf" srcId="{2ECC3876-D0DD-49B8-B025-63635AADB4C5}" destId="{3209615F-4D7C-40EE-8B32-2B1F7EDE6AA2}" srcOrd="1" destOrd="0" presId="urn:microsoft.com/office/officeart/2005/8/layout/hList7#1"/>
    <dgm:cxn modelId="{CDFE1338-86EE-43DE-9881-7319229DB701}" type="presParOf" srcId="{2ECC3876-D0DD-49B8-B025-63635AADB4C5}" destId="{115CFF76-ECF7-4FBD-B11C-A573F9460DAB}" srcOrd="2" destOrd="0" presId="urn:microsoft.com/office/officeart/2005/8/layout/hList7#1"/>
    <dgm:cxn modelId="{6BBA9E0E-8C51-47EA-B5E3-3EDF1A2AF02F}" type="presParOf" srcId="{2ECC3876-D0DD-49B8-B025-63635AADB4C5}" destId="{7945F244-C9D9-49C6-94BC-B4A1922FEDB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3E1B4-2CEE-48C7-A8DC-D528B5A79201}">
      <dsp:nvSpPr>
        <dsp:cNvPr id="0" name=""/>
        <dsp:cNvSpPr/>
      </dsp:nvSpPr>
      <dsp:spPr>
        <a:xfrm>
          <a:off x="0" y="0"/>
          <a:ext cx="7161195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Совершенствование содержания образования</a:t>
          </a:r>
          <a:endParaRPr lang="ru-RU" sz="2300" kern="1200" dirty="0"/>
        </a:p>
      </dsp:txBody>
      <dsp:txXfrm>
        <a:off x="0" y="0"/>
        <a:ext cx="5917002" cy="1219200"/>
      </dsp:txXfrm>
    </dsp:sp>
    <dsp:sp modelId="{738D91B8-31D7-4CC7-950B-3705EB41A68F}">
      <dsp:nvSpPr>
        <dsp:cNvPr id="0" name=""/>
        <dsp:cNvSpPr/>
      </dsp:nvSpPr>
      <dsp:spPr>
        <a:xfrm>
          <a:off x="631870" y="1422399"/>
          <a:ext cx="7161195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Экспертное и аналитическое сопровождение основных направлений реализации государственных программ</a:t>
          </a:r>
          <a:endParaRPr lang="ru-RU" sz="2300" kern="1200" dirty="0"/>
        </a:p>
      </dsp:txBody>
      <dsp:txXfrm>
        <a:off x="631870" y="1422399"/>
        <a:ext cx="5736845" cy="1219200"/>
      </dsp:txXfrm>
    </dsp:sp>
    <dsp:sp modelId="{6D0115B3-BFD1-4149-A2F8-2029AAA32A8E}">
      <dsp:nvSpPr>
        <dsp:cNvPr id="0" name=""/>
        <dsp:cNvSpPr/>
      </dsp:nvSpPr>
      <dsp:spPr>
        <a:xfrm>
          <a:off x="1263740" y="2844799"/>
          <a:ext cx="7161195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Конкурсный отбор лучших практик, распространение опыта</a:t>
          </a:r>
          <a:endParaRPr lang="ru-RU" sz="2300" kern="1200" dirty="0"/>
        </a:p>
      </dsp:txBody>
      <dsp:txXfrm>
        <a:off x="1263740" y="2844799"/>
        <a:ext cx="5736845" cy="1219200"/>
      </dsp:txXfrm>
    </dsp:sp>
    <dsp:sp modelId="{60812BBC-62E6-4F46-8CC6-EDB3A7BD0D52}">
      <dsp:nvSpPr>
        <dsp:cNvPr id="0" name=""/>
        <dsp:cNvSpPr/>
      </dsp:nvSpPr>
      <dsp:spPr>
        <a:xfrm>
          <a:off x="6368715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68715" y="924560"/>
        <a:ext cx="792480" cy="792480"/>
      </dsp:txXfrm>
    </dsp:sp>
    <dsp:sp modelId="{1197DA9A-3846-4D7A-A178-E9ADFF03442E}">
      <dsp:nvSpPr>
        <dsp:cNvPr id="0" name=""/>
        <dsp:cNvSpPr/>
      </dsp:nvSpPr>
      <dsp:spPr>
        <a:xfrm>
          <a:off x="7000585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00585" y="2338832"/>
        <a:ext cx="792480" cy="7924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C4436-F718-4ECA-9231-2E2A112DCB1A}">
      <dsp:nvSpPr>
        <dsp:cNvPr id="0" name=""/>
        <dsp:cNvSpPr/>
      </dsp:nvSpPr>
      <dsp:spPr>
        <a:xfrm rot="5400000">
          <a:off x="2488390" y="-466477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DB4AF-649B-4FC2-A2EE-2E22E65FE257}">
      <dsp:nvSpPr>
        <dsp:cNvPr id="0" name=""/>
        <dsp:cNvSpPr/>
      </dsp:nvSpPr>
      <dsp:spPr>
        <a:xfrm>
          <a:off x="2103054" y="576059"/>
          <a:ext cx="6537905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Совершенствование содержания образования</a:t>
          </a:r>
          <a:endParaRPr lang="ru-RU" sz="4800" kern="1200" dirty="0"/>
        </a:p>
      </dsp:txBody>
      <dsp:txXfrm>
        <a:off x="2103054" y="576059"/>
        <a:ext cx="6537905" cy="27608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402F29-488C-44D4-92D5-C791DF10B6E6}">
      <dsp:nvSpPr>
        <dsp:cNvPr id="0" name=""/>
        <dsp:cNvSpPr/>
      </dsp:nvSpPr>
      <dsp:spPr>
        <a:xfrm>
          <a:off x="0" y="26305"/>
          <a:ext cx="8352928" cy="1575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Понятие «содержание образования» нормативно не определено</a:t>
          </a:r>
          <a:endParaRPr lang="ru-RU" sz="2100" kern="1200" dirty="0"/>
        </a:p>
      </dsp:txBody>
      <dsp:txXfrm>
        <a:off x="1828103" y="26305"/>
        <a:ext cx="6524824" cy="1575174"/>
      </dsp:txXfrm>
    </dsp:sp>
    <dsp:sp modelId="{50A73325-67C4-4A9D-AE19-E2718AE4F637}">
      <dsp:nvSpPr>
        <dsp:cNvPr id="0" name=""/>
        <dsp:cNvSpPr/>
      </dsp:nvSpPr>
      <dsp:spPr>
        <a:xfrm>
          <a:off x="157517" y="157517"/>
          <a:ext cx="1670585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73DD1-DB56-4153-93F2-C994418A9ABE}">
      <dsp:nvSpPr>
        <dsp:cNvPr id="0" name=""/>
        <dsp:cNvSpPr/>
      </dsp:nvSpPr>
      <dsp:spPr>
        <a:xfrm>
          <a:off x="0" y="1732692"/>
          <a:ext cx="8352928" cy="1575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Отсутствует требование фиксации содержания непосредственно во ФГОС</a:t>
          </a:r>
          <a:endParaRPr lang="ru-RU" sz="2100" kern="1200" dirty="0"/>
        </a:p>
      </dsp:txBody>
      <dsp:txXfrm>
        <a:off x="1828103" y="1732692"/>
        <a:ext cx="6524824" cy="1575174"/>
      </dsp:txXfrm>
    </dsp:sp>
    <dsp:sp modelId="{C43693A1-BC39-4652-AFA8-6AB1ECEBB8BD}">
      <dsp:nvSpPr>
        <dsp:cNvPr id="0" name=""/>
        <dsp:cNvSpPr/>
      </dsp:nvSpPr>
      <dsp:spPr>
        <a:xfrm>
          <a:off x="157517" y="1890209"/>
          <a:ext cx="1670585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FA0EC-A151-49FD-B842-C801269CA4CE}">
      <dsp:nvSpPr>
        <dsp:cNvPr id="0" name=""/>
        <dsp:cNvSpPr/>
      </dsp:nvSpPr>
      <dsp:spPr>
        <a:xfrm>
          <a:off x="0" y="3465384"/>
          <a:ext cx="8352928" cy="1575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Документами, позволяющими зафиксировать предметное содержание образования, являются Примерная основная образовательная программа и Основная образовательная программа образовательной организации </a:t>
          </a:r>
          <a:endParaRPr lang="ru-RU" sz="2100" kern="1200" dirty="0"/>
        </a:p>
      </dsp:txBody>
      <dsp:txXfrm>
        <a:off x="1828103" y="3465384"/>
        <a:ext cx="6524824" cy="1575174"/>
      </dsp:txXfrm>
    </dsp:sp>
    <dsp:sp modelId="{4BB4C5CC-645B-4F06-BA95-BD563CBD3A05}">
      <dsp:nvSpPr>
        <dsp:cNvPr id="0" name=""/>
        <dsp:cNvSpPr/>
      </dsp:nvSpPr>
      <dsp:spPr>
        <a:xfrm>
          <a:off x="157517" y="3622902"/>
          <a:ext cx="1670585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CBA98-CFC8-4F78-B5E2-86CC56A53699}">
      <dsp:nvSpPr>
        <dsp:cNvPr id="0" name=""/>
        <dsp:cNvSpPr/>
      </dsp:nvSpPr>
      <dsp:spPr>
        <a:xfrm rot="16200000">
          <a:off x="760024" y="-760024"/>
          <a:ext cx="2587636" cy="4107685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u="sng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В части ФГОС</a:t>
          </a:r>
          <a:endParaRPr lang="ru-RU" sz="20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1.Подготовка предложений по проектам ФГОС.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Участие в разработке ФГОС.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Методическое сопровождение реализации ФГОС.</a:t>
          </a:r>
          <a:endParaRPr lang="ru-RU" sz="2000" kern="1200" dirty="0"/>
        </a:p>
      </dsp:txBody>
      <dsp:txXfrm rot="16200000">
        <a:off x="1083478" y="-1083478"/>
        <a:ext cx="1940727" cy="4107685"/>
      </dsp:txXfrm>
    </dsp:sp>
    <dsp:sp modelId="{3C6945FC-B0D8-45A5-A46D-1ADCE7465C7D}">
      <dsp:nvSpPr>
        <dsp:cNvPr id="0" name=""/>
        <dsp:cNvSpPr/>
      </dsp:nvSpPr>
      <dsp:spPr>
        <a:xfrm>
          <a:off x="4107685" y="0"/>
          <a:ext cx="4107685" cy="2587636"/>
        </a:xfrm>
        <a:prstGeom prst="round1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В части примерных ООП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Разработка проектов примерных программ с региональной спецификой.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Сопровождение ООП на региональном уровне</a:t>
          </a:r>
          <a:endParaRPr lang="ru-RU" sz="2000" kern="1200" dirty="0"/>
        </a:p>
      </dsp:txBody>
      <dsp:txXfrm>
        <a:off x="4107685" y="0"/>
        <a:ext cx="4107685" cy="1940727"/>
      </dsp:txXfrm>
    </dsp:sp>
    <dsp:sp modelId="{7D4597E7-EDA8-406B-B083-7B0B0CEAFEAE}">
      <dsp:nvSpPr>
        <dsp:cNvPr id="0" name=""/>
        <dsp:cNvSpPr/>
      </dsp:nvSpPr>
      <dsp:spPr>
        <a:xfrm rot="10800000">
          <a:off x="0" y="2587636"/>
          <a:ext cx="4107685" cy="2587636"/>
        </a:xfrm>
        <a:prstGeom prst="round1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В части процедур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u="sng" kern="1200" dirty="0" smtClean="0"/>
            <a:t>аккредитации и контроля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/>
            <a:t>1. Мониторинг реализации ФГОС (по итогам процедур аккредитации и </a:t>
          </a:r>
          <a:r>
            <a:rPr lang="ru-RU" sz="2000" b="0" u="none" kern="1200" dirty="0" err="1" smtClean="0"/>
            <a:t>гос.контроля</a:t>
          </a:r>
          <a:r>
            <a:rPr lang="ru-RU" sz="2000" b="0" u="none" kern="1200" dirty="0" smtClean="0"/>
            <a:t>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/>
            <a:t>2. Участие в разработке КИМ.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0" y="3234545"/>
        <a:ext cx="4107685" cy="1940727"/>
      </dsp:txXfrm>
    </dsp:sp>
    <dsp:sp modelId="{60B0249B-911E-4D70-AF3B-6878E25D38DB}">
      <dsp:nvSpPr>
        <dsp:cNvPr id="0" name=""/>
        <dsp:cNvSpPr/>
      </dsp:nvSpPr>
      <dsp:spPr>
        <a:xfrm rot="5400000">
          <a:off x="4867709" y="1827611"/>
          <a:ext cx="2587636" cy="4107685"/>
        </a:xfrm>
        <a:prstGeom prst="round1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В части проф.</a:t>
          </a:r>
          <a:br>
            <a:rPr lang="ru-RU" sz="2000" b="1" u="sng" kern="1200" dirty="0" smtClean="0"/>
          </a:br>
          <a:r>
            <a:rPr lang="ru-RU" sz="2000" b="1" u="sng" kern="1200" dirty="0" smtClean="0"/>
            <a:t>деятельности  </a:t>
          </a:r>
          <a:r>
            <a:rPr lang="ru-RU" sz="2000" b="1" u="sng" kern="1200" dirty="0" err="1" smtClean="0"/>
            <a:t>пед.работников</a:t>
          </a:r>
          <a:endParaRPr lang="ru-RU" sz="2000" b="1" u="sng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/>
            <a:t>1. Участие в разработке программ ПК и ПП.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/>
            <a:t>2. Участие в разработке проф.стандартов.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u="none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u="none" kern="1200" dirty="0"/>
        </a:p>
      </dsp:txBody>
      <dsp:txXfrm rot="5400000">
        <a:off x="5191163" y="2151066"/>
        <a:ext cx="1940727" cy="4107685"/>
      </dsp:txXfrm>
    </dsp:sp>
    <dsp:sp modelId="{FCCDB9D8-F071-45FE-A35B-C389DEAEB177}">
      <dsp:nvSpPr>
        <dsp:cNvPr id="0" name=""/>
        <dsp:cNvSpPr/>
      </dsp:nvSpPr>
      <dsp:spPr>
        <a:xfrm>
          <a:off x="2992990" y="2104006"/>
          <a:ext cx="2229388" cy="967258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УМО </a:t>
          </a:r>
          <a:br>
            <a:rPr lang="ru-RU" sz="1800" kern="1200" dirty="0" smtClean="0"/>
          </a:br>
          <a:r>
            <a:rPr lang="ru-RU" sz="1800" kern="1200" dirty="0" smtClean="0"/>
            <a:t>субъекта </a:t>
          </a:r>
          <a:br>
            <a:rPr lang="ru-RU" sz="1800" kern="1200" dirty="0" smtClean="0"/>
          </a:br>
          <a:r>
            <a:rPr lang="ru-RU" sz="1800" kern="1200" dirty="0" smtClean="0"/>
            <a:t>РФ</a:t>
          </a:r>
          <a:endParaRPr lang="ru-RU" sz="1800" kern="1200" dirty="0"/>
        </a:p>
      </dsp:txBody>
      <dsp:txXfrm>
        <a:off x="2992990" y="2104006"/>
        <a:ext cx="2229388" cy="9672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03529-7B03-442A-B57F-99241C573370}">
      <dsp:nvSpPr>
        <dsp:cNvPr id="0" name=""/>
        <dsp:cNvSpPr/>
      </dsp:nvSpPr>
      <dsp:spPr>
        <a:xfrm>
          <a:off x="0" y="116442"/>
          <a:ext cx="8784976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Завершение формирования региональной нормативно-правовой базы деятельности региональных УМО</a:t>
          </a:r>
          <a:endParaRPr lang="ru-RU" sz="2600" kern="1200" dirty="0"/>
        </a:p>
      </dsp:txBody>
      <dsp:txXfrm>
        <a:off x="0" y="116442"/>
        <a:ext cx="8784976" cy="1003860"/>
      </dsp:txXfrm>
    </dsp:sp>
    <dsp:sp modelId="{D989216B-7978-49A4-A67E-6A68F0EEFB01}">
      <dsp:nvSpPr>
        <dsp:cNvPr id="0" name=""/>
        <dsp:cNvSpPr/>
      </dsp:nvSpPr>
      <dsp:spPr>
        <a:xfrm>
          <a:off x="0" y="1195182"/>
          <a:ext cx="8784976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Выстраивание системного взаимодействия между федеральным УМО и региональными УМО</a:t>
          </a:r>
          <a:endParaRPr lang="ru-RU" sz="2600" kern="1200" dirty="0"/>
        </a:p>
      </dsp:txBody>
      <dsp:txXfrm>
        <a:off x="0" y="1195182"/>
        <a:ext cx="8784976" cy="1003860"/>
      </dsp:txXfrm>
    </dsp:sp>
    <dsp:sp modelId="{84142051-4B8A-4B42-B9DC-8D13F179D79D}">
      <dsp:nvSpPr>
        <dsp:cNvPr id="0" name=""/>
        <dsp:cNvSpPr/>
      </dsp:nvSpPr>
      <dsp:spPr>
        <a:xfrm>
          <a:off x="0" y="2273923"/>
          <a:ext cx="8784976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Формирование организационной структуры взаимодействия региональных УМО с </a:t>
          </a:r>
          <a:endParaRPr lang="ru-RU" sz="2600" kern="1200" dirty="0"/>
        </a:p>
      </dsp:txBody>
      <dsp:txXfrm>
        <a:off x="0" y="2273923"/>
        <a:ext cx="8784976" cy="1003860"/>
      </dsp:txXfrm>
    </dsp:sp>
    <dsp:sp modelId="{6E49A834-E306-4216-8F4A-7383B9E878FE}">
      <dsp:nvSpPr>
        <dsp:cNvPr id="0" name=""/>
        <dsp:cNvSpPr/>
      </dsp:nvSpPr>
      <dsp:spPr>
        <a:xfrm>
          <a:off x="0" y="3277783"/>
          <a:ext cx="8784976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методическими объединениями муниципальных районов (городских округов),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методическими объединениями образовательных организаций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общественно-профессиональными объединениями (ассоциациями учителей-предметников, союзами и др.)</a:t>
          </a:r>
          <a:endParaRPr lang="ru-RU" sz="2000" kern="1200" dirty="0"/>
        </a:p>
      </dsp:txBody>
      <dsp:txXfrm>
        <a:off x="0" y="3277783"/>
        <a:ext cx="8784976" cy="15338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7E9B5-B3F0-458F-A4A6-F795A474C28F}">
      <dsp:nvSpPr>
        <dsp:cNvPr id="0" name=""/>
        <dsp:cNvSpPr/>
      </dsp:nvSpPr>
      <dsp:spPr>
        <a:xfrm>
          <a:off x="1617" y="313136"/>
          <a:ext cx="941553" cy="94155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DEE27-E86D-468A-A721-D11DF4474451}">
      <dsp:nvSpPr>
        <dsp:cNvPr id="0" name=""/>
        <dsp:cNvSpPr/>
      </dsp:nvSpPr>
      <dsp:spPr>
        <a:xfrm>
          <a:off x="95773" y="407291"/>
          <a:ext cx="753242" cy="753242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2EECC-85B8-4C20-9BD1-6B834C3D1657}">
      <dsp:nvSpPr>
        <dsp:cNvPr id="0" name=""/>
        <dsp:cNvSpPr/>
      </dsp:nvSpPr>
      <dsp:spPr>
        <a:xfrm rot="16200000">
          <a:off x="-1081168" y="2431631"/>
          <a:ext cx="2730505" cy="56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Авторы и авторские коллективы</a:t>
          </a:r>
          <a:endParaRPr lang="ru-RU" sz="2100" kern="1200" dirty="0"/>
        </a:p>
      </dsp:txBody>
      <dsp:txXfrm rot="16200000">
        <a:off x="-1081168" y="2431631"/>
        <a:ext cx="2730505" cy="564932"/>
      </dsp:txXfrm>
    </dsp:sp>
    <dsp:sp modelId="{2C3BEAAF-DB0D-443A-99C4-0FF432B3B6A2}">
      <dsp:nvSpPr>
        <dsp:cNvPr id="0" name=""/>
        <dsp:cNvSpPr/>
      </dsp:nvSpPr>
      <dsp:spPr>
        <a:xfrm>
          <a:off x="660705" y="313136"/>
          <a:ext cx="1883107" cy="376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учебников и УМК</a:t>
          </a:r>
          <a:endParaRPr lang="ru-RU" sz="1700" kern="1200" dirty="0"/>
        </a:p>
      </dsp:txBody>
      <dsp:txXfrm>
        <a:off x="660705" y="313136"/>
        <a:ext cx="1883107" cy="3766214"/>
      </dsp:txXfrm>
    </dsp:sp>
    <dsp:sp modelId="{DF6E49B6-CD49-4F5A-9892-5AF420A2B278}">
      <dsp:nvSpPr>
        <dsp:cNvPr id="0" name=""/>
        <dsp:cNvSpPr/>
      </dsp:nvSpPr>
      <dsp:spPr>
        <a:xfrm>
          <a:off x="2843702" y="313136"/>
          <a:ext cx="941553" cy="94155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1C50A-7182-4028-912E-ADF5B17C42B1}">
      <dsp:nvSpPr>
        <dsp:cNvPr id="0" name=""/>
        <dsp:cNvSpPr/>
      </dsp:nvSpPr>
      <dsp:spPr>
        <a:xfrm>
          <a:off x="2937857" y="407291"/>
          <a:ext cx="753242" cy="75324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0B208-7571-44EB-9DE6-EF82D069C2DD}">
      <dsp:nvSpPr>
        <dsp:cNvPr id="0" name=""/>
        <dsp:cNvSpPr/>
      </dsp:nvSpPr>
      <dsp:spPr>
        <a:xfrm rot="16200000">
          <a:off x="1760915" y="2431631"/>
          <a:ext cx="2730505" cy="56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Экспертные организации (РАО)</a:t>
          </a:r>
          <a:endParaRPr lang="ru-RU" sz="2100" kern="1200" dirty="0"/>
        </a:p>
      </dsp:txBody>
      <dsp:txXfrm rot="16200000">
        <a:off x="1760915" y="2431631"/>
        <a:ext cx="2730505" cy="564932"/>
      </dsp:txXfrm>
    </dsp:sp>
    <dsp:sp modelId="{5A2C39B8-BD7F-482B-8DE1-15B8464D25E9}">
      <dsp:nvSpPr>
        <dsp:cNvPr id="0" name=""/>
        <dsp:cNvSpPr/>
      </dsp:nvSpPr>
      <dsp:spPr>
        <a:xfrm>
          <a:off x="3502790" y="313136"/>
          <a:ext cx="1883107" cy="376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Научная экспертиза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Педагогическая экспертиза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Общественная экспертиза</a:t>
          </a:r>
          <a:endParaRPr lang="ru-RU" sz="1700" kern="1200" dirty="0"/>
        </a:p>
      </dsp:txBody>
      <dsp:txXfrm>
        <a:off x="3502790" y="313136"/>
        <a:ext cx="1883107" cy="3766214"/>
      </dsp:txXfrm>
    </dsp:sp>
    <dsp:sp modelId="{DDB5D029-8410-471A-A62F-5BD03A92033E}">
      <dsp:nvSpPr>
        <dsp:cNvPr id="0" name=""/>
        <dsp:cNvSpPr/>
      </dsp:nvSpPr>
      <dsp:spPr>
        <a:xfrm>
          <a:off x="5685787" y="313136"/>
          <a:ext cx="941553" cy="94155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CF036-F94D-450F-BEE8-46723E9C793A}">
      <dsp:nvSpPr>
        <dsp:cNvPr id="0" name=""/>
        <dsp:cNvSpPr/>
      </dsp:nvSpPr>
      <dsp:spPr>
        <a:xfrm>
          <a:off x="5779942" y="407291"/>
          <a:ext cx="753242" cy="7532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F3CD-0CDA-4AB0-AE3E-E9DBFCC57C30}">
      <dsp:nvSpPr>
        <dsp:cNvPr id="0" name=""/>
        <dsp:cNvSpPr/>
      </dsp:nvSpPr>
      <dsp:spPr>
        <a:xfrm rot="16200000">
          <a:off x="4603000" y="2431631"/>
          <a:ext cx="2730505" cy="56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Минобрнауки</a:t>
          </a:r>
          <a:r>
            <a:rPr lang="ru-RU" sz="2100" kern="1200" dirty="0" smtClean="0"/>
            <a:t> России</a:t>
          </a:r>
          <a:endParaRPr lang="ru-RU" sz="2100" kern="1200" dirty="0"/>
        </a:p>
      </dsp:txBody>
      <dsp:txXfrm rot="16200000">
        <a:off x="4603000" y="2431631"/>
        <a:ext cx="2730505" cy="564932"/>
      </dsp:txXfrm>
    </dsp:sp>
    <dsp:sp modelId="{C711926F-C67C-4449-B655-45D02E7A734B}">
      <dsp:nvSpPr>
        <dsp:cNvPr id="0" name=""/>
        <dsp:cNvSpPr/>
      </dsp:nvSpPr>
      <dsp:spPr>
        <a:xfrm>
          <a:off x="6344875" y="313136"/>
          <a:ext cx="1883107" cy="376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Утверждение Федерального перечня учебников, рекомендованных к использованию</a:t>
          </a:r>
          <a:endParaRPr lang="ru-RU" sz="1700" kern="1200" dirty="0"/>
        </a:p>
      </dsp:txBody>
      <dsp:txXfrm>
        <a:off x="6344875" y="313136"/>
        <a:ext cx="1883107" cy="37662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C4436-F718-4ECA-9231-2E2A112DCB1A}">
      <dsp:nvSpPr>
        <dsp:cNvPr id="0" name=""/>
        <dsp:cNvSpPr/>
      </dsp:nvSpPr>
      <dsp:spPr>
        <a:xfrm rot="5400000">
          <a:off x="1819657" y="-552705"/>
          <a:ext cx="2098649" cy="3492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DB4AF-649B-4FC2-A2EE-2E22E65FE257}">
      <dsp:nvSpPr>
        <dsp:cNvPr id="0" name=""/>
        <dsp:cNvSpPr/>
      </dsp:nvSpPr>
      <dsp:spPr>
        <a:xfrm>
          <a:off x="1440164" y="648058"/>
          <a:ext cx="6971139" cy="276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Экспертное и аналитическое сопровождение основных направлений ГП «Развитие образования»</a:t>
          </a:r>
          <a:endParaRPr lang="ru-RU" sz="4000" kern="1200" dirty="0"/>
        </a:p>
      </dsp:txBody>
      <dsp:txXfrm>
        <a:off x="1440164" y="648058"/>
        <a:ext cx="6971139" cy="2763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E59A7-3FB5-483C-905D-46EF83177B09}">
      <dsp:nvSpPr>
        <dsp:cNvPr id="0" name=""/>
        <dsp:cNvSpPr/>
      </dsp:nvSpPr>
      <dsp:spPr>
        <a:xfrm>
          <a:off x="2535373" y="304543"/>
          <a:ext cx="4272077" cy="13350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5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государственно-общественного управления в региональных системах образования</a:t>
          </a:r>
          <a:endParaRPr lang="ru-RU" sz="2000" kern="1200" dirty="0"/>
        </a:p>
      </dsp:txBody>
      <dsp:txXfrm>
        <a:off x="2535373" y="304543"/>
        <a:ext cx="4272077" cy="1335024"/>
      </dsp:txXfrm>
    </dsp:sp>
    <dsp:sp modelId="{7F537F0F-84E0-433E-8996-25DC6ED8A46C}">
      <dsp:nvSpPr>
        <dsp:cNvPr id="0" name=""/>
        <dsp:cNvSpPr/>
      </dsp:nvSpPr>
      <dsp:spPr>
        <a:xfrm>
          <a:off x="1440156" y="216026"/>
          <a:ext cx="1838222" cy="14017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AAF4-78CD-48D3-B3D4-35DBB98E90CC}">
      <dsp:nvSpPr>
        <dsp:cNvPr id="0" name=""/>
        <dsp:cNvSpPr/>
      </dsp:nvSpPr>
      <dsp:spPr>
        <a:xfrm>
          <a:off x="2535373" y="1985190"/>
          <a:ext cx="4272077" cy="13350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5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Государственная программа «Русский язык»</a:t>
          </a:r>
          <a:endParaRPr lang="ru-RU" sz="2000" kern="1200" dirty="0"/>
        </a:p>
      </dsp:txBody>
      <dsp:txXfrm>
        <a:off x="2535373" y="1985190"/>
        <a:ext cx="4272077" cy="1335024"/>
      </dsp:txXfrm>
    </dsp:sp>
    <dsp:sp modelId="{10ACD476-BFBC-4990-A79D-F0427379F4EB}">
      <dsp:nvSpPr>
        <dsp:cNvPr id="0" name=""/>
        <dsp:cNvSpPr/>
      </dsp:nvSpPr>
      <dsp:spPr>
        <a:xfrm>
          <a:off x="1512169" y="1872212"/>
          <a:ext cx="1838222" cy="14017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A39D4-CC03-487D-A909-1EA9BA908EC4}">
      <dsp:nvSpPr>
        <dsp:cNvPr id="0" name=""/>
        <dsp:cNvSpPr/>
      </dsp:nvSpPr>
      <dsp:spPr>
        <a:xfrm>
          <a:off x="2535373" y="3665837"/>
          <a:ext cx="4272077" cy="13350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5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Развития национально-региональной системы оценки качества образования</a:t>
          </a:r>
          <a:endParaRPr lang="ru-RU" sz="2000" kern="1200" dirty="0"/>
        </a:p>
      </dsp:txBody>
      <dsp:txXfrm>
        <a:off x="2535373" y="3665837"/>
        <a:ext cx="4272077" cy="1335024"/>
      </dsp:txXfrm>
    </dsp:sp>
    <dsp:sp modelId="{D10E22B1-0ECE-4663-A355-D3A7B6412895}">
      <dsp:nvSpPr>
        <dsp:cNvPr id="0" name=""/>
        <dsp:cNvSpPr/>
      </dsp:nvSpPr>
      <dsp:spPr>
        <a:xfrm>
          <a:off x="1440156" y="3600393"/>
          <a:ext cx="1838222" cy="1401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D3CF5-1856-41EF-9AF1-8F898A7C14E2}">
      <dsp:nvSpPr>
        <dsp:cNvPr id="0" name=""/>
        <dsp:cNvSpPr/>
      </dsp:nvSpPr>
      <dsp:spPr>
        <a:xfrm>
          <a:off x="1844" y="0"/>
          <a:ext cx="2869701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Мониторинг реализации основных направлений.</a:t>
          </a:r>
          <a:endParaRPr lang="ru-RU" sz="1700" kern="1200"/>
        </a:p>
      </dsp:txBody>
      <dsp:txXfrm>
        <a:off x="1844" y="2045027"/>
        <a:ext cx="2869701" cy="2045027"/>
      </dsp:txXfrm>
    </dsp:sp>
    <dsp:sp modelId="{6D224999-2DF7-4FA6-A391-C56D88334200}">
      <dsp:nvSpPr>
        <dsp:cNvPr id="0" name=""/>
        <dsp:cNvSpPr/>
      </dsp:nvSpPr>
      <dsp:spPr>
        <a:xfrm>
          <a:off x="585452" y="306754"/>
          <a:ext cx="1702485" cy="17024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D8F29-4E4D-4A8A-A562-684BA59A1568}">
      <dsp:nvSpPr>
        <dsp:cNvPr id="0" name=""/>
        <dsp:cNvSpPr/>
      </dsp:nvSpPr>
      <dsp:spPr>
        <a:xfrm>
          <a:off x="2957637" y="0"/>
          <a:ext cx="2869701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Экспертно-аналитическое и организационно-методическое сопровождение деятельности </a:t>
          </a:r>
          <a:r>
            <a:rPr lang="ru-RU" sz="1700" kern="1200" dirty="0" err="1" smtClean="0"/>
            <a:t>стажировочных</a:t>
          </a:r>
          <a:r>
            <a:rPr lang="ru-RU" sz="1700" kern="1200" dirty="0" smtClean="0"/>
            <a:t> площадок ФЦПРО.</a:t>
          </a:r>
          <a:endParaRPr lang="ru-RU" sz="1700" kern="1200" dirty="0"/>
        </a:p>
      </dsp:txBody>
      <dsp:txXfrm>
        <a:off x="2957637" y="2045027"/>
        <a:ext cx="2869701" cy="2045027"/>
      </dsp:txXfrm>
    </dsp:sp>
    <dsp:sp modelId="{D7FD8841-24EA-43EC-AF27-2EE07942799D}">
      <dsp:nvSpPr>
        <dsp:cNvPr id="0" name=""/>
        <dsp:cNvSpPr/>
      </dsp:nvSpPr>
      <dsp:spPr>
        <a:xfrm>
          <a:off x="3541245" y="306754"/>
          <a:ext cx="1702485" cy="1702485"/>
        </a:xfrm>
        <a:prstGeom prst="ellipse">
          <a:avLst/>
        </a:prstGeom>
        <a:blipFill>
          <a:blip xmlns:r="http://schemas.openxmlformats.org/officeDocument/2006/relationships" r:embed="rId2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566F4-A0D3-439F-8495-E28D78DAEFBC}">
      <dsp:nvSpPr>
        <dsp:cNvPr id="0" name=""/>
        <dsp:cNvSpPr/>
      </dsp:nvSpPr>
      <dsp:spPr>
        <a:xfrm>
          <a:off x="5913429" y="0"/>
          <a:ext cx="2869701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Участие в экспертизе системы оценки качества, а также анализе результатов процедур оценки.</a:t>
          </a:r>
          <a:endParaRPr lang="ru-RU" sz="1700" kern="1200"/>
        </a:p>
      </dsp:txBody>
      <dsp:txXfrm>
        <a:off x="5913429" y="2045027"/>
        <a:ext cx="2869701" cy="2045027"/>
      </dsp:txXfrm>
    </dsp:sp>
    <dsp:sp modelId="{7945F244-C9D9-49C6-94BC-B4A1922FEDB2}">
      <dsp:nvSpPr>
        <dsp:cNvPr id="0" name=""/>
        <dsp:cNvSpPr/>
      </dsp:nvSpPr>
      <dsp:spPr>
        <a:xfrm>
          <a:off x="6497038" y="306754"/>
          <a:ext cx="1702485" cy="17024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FE947-3E48-4878-BFB4-BE709A6651B2}">
      <dsp:nvSpPr>
        <dsp:cNvPr id="0" name=""/>
        <dsp:cNvSpPr/>
      </dsp:nvSpPr>
      <dsp:spPr>
        <a:xfrm>
          <a:off x="351399" y="4090054"/>
          <a:ext cx="8082177" cy="76688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E3E5-D830-4AF4-9930-F6D4BEA1427E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0703-595D-4428-97AC-97276D1CE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87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8E14364-6216-4955-AD96-E8B05017FB89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B3AC07-8DA9-45A9-8D5B-58E6B237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753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88B43-CDBC-4948-BF00-543A75ED99C5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24BD0-D44C-4C98-9785-B8346B1FCC69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F5F7F-C3D1-4C79-A865-5BE371C8C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24BD0-D44C-4C98-9785-B8346B1FCC69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F5F7F-C3D1-4C79-A865-5BE371C8C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6BF86-0FA5-4754-BD16-49E907619368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F7953-1673-41C3-BA57-3976D632EB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3FA20-7828-49E7-864A-05C3D3AC8287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445C-5E14-4FA7-A79A-A4532509F5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B0616-B130-488F-86A3-1634A97E6676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F7FED-8E23-49EB-A20C-A6C9D4C75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1A5C6-B479-41EA-9331-C64FEB0988C5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CB450-2390-4A2D-9223-486EE4AE87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24BD0-D44C-4C98-9785-B8346B1FCC69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F5F7F-C3D1-4C79-A865-5BE371C8C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12A8-D788-481F-B674-682B789B8766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ECD60-A94F-4580-963C-925F02C37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23AFB-F60A-447A-B69B-801CD5A20627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0AA3D46-DC19-4570-ADD7-11A4F2751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324BD0-D44C-4C98-9785-B8346B1FCC69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B3F5F7F-C3D1-4C79-A865-5BE371C8C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MO@raop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o@raop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7199982" cy="1152128"/>
          </a:xfrm>
        </p:spPr>
        <p:txBody>
          <a:bodyPr>
            <a:normAutofit fontScale="925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Л.О. Рослова,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руководитель Центра развития образования РАО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442314" cy="14401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Российская академия образования </a:t>
            </a:r>
            <a:br>
              <a:rPr lang="ru-RU" sz="3200" b="1" dirty="0" smtClean="0"/>
            </a:br>
            <a:r>
              <a:rPr lang="ru-RU" sz="3200" b="1" dirty="0" smtClean="0"/>
              <a:t>в реализации основных направлений модернизации российского образования</a:t>
            </a:r>
            <a:endParaRPr lang="ru-RU" sz="3200" dirty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07" y="298157"/>
            <a:ext cx="940921" cy="10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500188" y="571500"/>
            <a:ext cx="764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РОССИЙСКАЯ АКАДЕМИЯ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772400" cy="576064"/>
          </a:xfrm>
        </p:spPr>
        <p:txBody>
          <a:bodyPr>
            <a:noAutofit/>
          </a:bodyPr>
          <a:lstStyle/>
          <a:p>
            <a:r>
              <a:rPr lang="ru-RU" b="1" dirty="0" smtClean="0"/>
              <a:t>Основные направления деятельности РАО в рамках модернизации российского образования: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59084300"/>
              </p:ext>
            </p:extLst>
          </p:nvPr>
        </p:nvGraphicFramePr>
        <p:xfrm>
          <a:off x="251520" y="256490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0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61272642"/>
              </p:ext>
            </p:extLst>
          </p:nvPr>
        </p:nvGraphicFramePr>
        <p:xfrm>
          <a:off x="179512" y="1556792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652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pPr algn="l"/>
            <a:r>
              <a:rPr lang="ru-RU" dirty="0" smtClean="0"/>
              <a:t>Функции РАО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45296935"/>
              </p:ext>
            </p:extLst>
          </p:nvPr>
        </p:nvGraphicFramePr>
        <p:xfrm>
          <a:off x="17951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4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8579296" cy="683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Ресурс для площадок ФЦПРО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4067" t="7822" r="15161" b="12262"/>
          <a:stretch>
            <a:fillRect/>
          </a:stretch>
        </p:blipFill>
        <p:spPr bwMode="auto">
          <a:xfrm>
            <a:off x="323528" y="1340768"/>
            <a:ext cx="583264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4236" t="7822" r="15150" b="10782"/>
          <a:stretch>
            <a:fillRect/>
          </a:stretch>
        </p:blipFill>
        <p:spPr bwMode="auto">
          <a:xfrm>
            <a:off x="4408033" y="1885613"/>
            <a:ext cx="4536504" cy="478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18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23073880"/>
              </p:ext>
            </p:extLst>
          </p:nvPr>
        </p:nvGraphicFramePr>
        <p:xfrm>
          <a:off x="319428" y="260350"/>
          <a:ext cx="8645060" cy="626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764a588277a0e5ed7b5b92fa691c07f7-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6396" y="3068960"/>
            <a:ext cx="3349163" cy="223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0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772400" cy="576064"/>
          </a:xfrm>
        </p:spPr>
        <p:txBody>
          <a:bodyPr>
            <a:noAutofit/>
          </a:bodyPr>
          <a:lstStyle/>
          <a:p>
            <a:r>
              <a:rPr lang="ru-RU" b="1" dirty="0" smtClean="0"/>
              <a:t>Основные направления деятельности РАО в рамках модернизации российского образования: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691259218"/>
              </p:ext>
            </p:extLst>
          </p:nvPr>
        </p:nvGraphicFramePr>
        <p:xfrm>
          <a:off x="251520" y="256490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66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546" cy="994122"/>
          </a:xfrm>
        </p:spPr>
        <p:txBody>
          <a:bodyPr/>
          <a:lstStyle/>
          <a:p>
            <a:r>
              <a:rPr lang="ru-RU" dirty="0" smtClean="0"/>
              <a:t>Конкурс «Путь к успеху»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16376955"/>
              </p:ext>
            </p:extLst>
          </p:nvPr>
        </p:nvGraphicFramePr>
        <p:xfrm>
          <a:off x="304800" y="2564904"/>
          <a:ext cx="86868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268760"/>
            <a:ext cx="8708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Ключевая задача Конкурса - </a:t>
            </a:r>
            <a:r>
              <a:rPr lang="ru-RU" sz="2400" i="1" dirty="0" smtClean="0"/>
              <a:t>создание открытого</a:t>
            </a:r>
            <a:r>
              <a:rPr lang="ru-RU" sz="2400" i="1" dirty="0"/>
              <a:t> </a:t>
            </a:r>
            <a:r>
              <a:rPr lang="ru-RU" sz="2400" i="1" dirty="0" smtClean="0"/>
              <a:t>информационного ресурса, аккумулирующего передовой</a:t>
            </a:r>
            <a:r>
              <a:rPr lang="ru-RU" sz="2400" i="1" dirty="0"/>
              <a:t> </a:t>
            </a:r>
            <a:r>
              <a:rPr lang="ru-RU" sz="2400" i="1" dirty="0" smtClean="0"/>
              <a:t>педагогический опыт внедрения ФГОС НОО.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81048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Конкурс «Путь к успеху»</a:t>
            </a:r>
            <a:br>
              <a:rPr lang="ru-RU" sz="2800" dirty="0" smtClean="0"/>
            </a:br>
            <a:r>
              <a:rPr lang="ru-RU" sz="2800" dirty="0" smtClean="0"/>
              <a:t>1 сентября 2015 – 1 сентября 2016 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78216890"/>
              </p:ext>
            </p:extLst>
          </p:nvPr>
        </p:nvGraphicFramePr>
        <p:xfrm>
          <a:off x="179512" y="1916832"/>
          <a:ext cx="3816424" cy="440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257175626"/>
              </p:ext>
            </p:extLst>
          </p:nvPr>
        </p:nvGraphicFramePr>
        <p:xfrm>
          <a:off x="4067944" y="1988840"/>
          <a:ext cx="4896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обеспечения проведения регионального этапа конкурса </a:t>
            </a:r>
            <a:r>
              <a:rPr lang="ru-RU" sz="3200" b="1" u="sng" dirty="0" smtClean="0"/>
              <a:t>необходимо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9145873"/>
              </p:ext>
            </p:extLst>
          </p:nvPr>
        </p:nvGraphicFramePr>
        <p:xfrm>
          <a:off x="323528" y="1844824"/>
          <a:ext cx="8686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557" y="2204864"/>
            <a:ext cx="3536443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8865016" cy="838200"/>
          </a:xfrm>
        </p:spPr>
        <p:txBody>
          <a:bodyPr/>
          <a:lstStyle/>
          <a:p>
            <a:r>
              <a:rPr lang="ru-RU" dirty="0" smtClean="0"/>
              <a:t>Возможности сотрудничества: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077544"/>
          </a:xfrm>
        </p:spPr>
        <p:txBody>
          <a:bodyPr>
            <a:normAutofit/>
          </a:bodyPr>
          <a:lstStyle/>
          <a:p>
            <a:pPr marL="95250" indent="173038">
              <a:buNone/>
            </a:pPr>
            <a:r>
              <a:rPr lang="ru-RU" dirty="0" smtClean="0"/>
              <a:t>Российская академия </a:t>
            </a:r>
            <a:r>
              <a:rPr lang="ru-RU" dirty="0"/>
              <a:t>о</a:t>
            </a:r>
            <a:r>
              <a:rPr lang="ru-RU" dirty="0" smtClean="0"/>
              <a:t>бразования оказывает научно-методическую и консультативную поддержку по реализации основных направлений образовательной политики в регионах РФ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marL="273050" indent="-177800">
              <a:buNone/>
            </a:pPr>
            <a:endParaRPr lang="ru-RU" dirty="0" smtClean="0"/>
          </a:p>
          <a:p>
            <a:pPr marL="273050" indent="-177800">
              <a:buNone/>
            </a:pPr>
            <a:endParaRPr lang="ru-RU" dirty="0"/>
          </a:p>
          <a:p>
            <a:pPr marL="273050" indent="-177800">
              <a:buNone/>
            </a:pPr>
            <a:endParaRPr lang="ru-RU" dirty="0" smtClean="0"/>
          </a:p>
          <a:p>
            <a:pPr marL="273050" indent="-177800">
              <a:buNone/>
            </a:pPr>
            <a:r>
              <a:rPr lang="ru-RU" dirty="0" smtClean="0"/>
              <a:t>Информация на ресурсе: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rusacademedu.ru</a:t>
            </a:r>
            <a:r>
              <a:rPr lang="en-US" dirty="0" smtClean="0"/>
              <a:t>  </a:t>
            </a:r>
            <a:endParaRPr lang="ru-RU" dirty="0" smtClean="0"/>
          </a:p>
          <a:p>
            <a:pPr marL="273050" indent="-177800">
              <a:buNone/>
            </a:pPr>
            <a:r>
              <a:rPr lang="ru-RU" dirty="0" smtClean="0"/>
              <a:t>Контакты: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cro@raop.ru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UMO@raop.ru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2074242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направления деятельности РАО в рамках модернизации российского образования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35422121"/>
              </p:ext>
            </p:extLst>
          </p:nvPr>
        </p:nvGraphicFramePr>
        <p:xfrm>
          <a:off x="323528" y="249289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99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5016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/>
              <a:t>Спасибо за внимание</a:t>
            </a:r>
            <a:r>
              <a:rPr lang="ru-RU" sz="4400" i="1" dirty="0" smtClean="0"/>
              <a:t>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16832"/>
            <a:ext cx="8001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548681"/>
            <a:ext cx="7772400" cy="936104"/>
          </a:xfrm>
        </p:spPr>
        <p:txBody>
          <a:bodyPr/>
          <a:lstStyle/>
          <a:p>
            <a:r>
              <a:rPr lang="ru-RU" b="1" dirty="0" smtClean="0"/>
              <a:t>Основные направления деятельности РАО в рамках модернизации российского образования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41564256"/>
              </p:ext>
            </p:extLst>
          </p:nvPr>
        </p:nvGraphicFramePr>
        <p:xfrm>
          <a:off x="251520" y="256490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18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действующей системы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19800662"/>
              </p:ext>
            </p:extLst>
          </p:nvPr>
        </p:nvGraphicFramePr>
        <p:xfrm>
          <a:off x="395536" y="155679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6200000">
            <a:off x="-2088517" y="2673139"/>
            <a:ext cx="5688632" cy="12956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ФГОС</a:t>
            </a:r>
            <a:r>
              <a:rPr lang="ru-RU" sz="2400" dirty="0" smtClean="0"/>
              <a:t> как требования</a:t>
            </a:r>
          </a:p>
          <a:p>
            <a:pPr algn="ctr"/>
            <a:r>
              <a:rPr lang="ru-RU" sz="2400" dirty="0" smtClean="0"/>
              <a:t>к </a:t>
            </a:r>
            <a:r>
              <a:rPr lang="ru-RU" sz="2400" b="1" i="1" dirty="0" smtClean="0"/>
              <a:t>условиям</a:t>
            </a:r>
          </a:p>
          <a:p>
            <a:pPr algn="ctr"/>
            <a:r>
              <a:rPr lang="ru-RU" sz="2400" dirty="0" smtClean="0"/>
              <a:t>к </a:t>
            </a:r>
            <a:r>
              <a:rPr lang="ru-RU" sz="2400" b="1" i="1" dirty="0" smtClean="0"/>
              <a:t>структуре ОП     </a:t>
            </a:r>
            <a:r>
              <a:rPr lang="ru-RU" sz="2400" dirty="0" smtClean="0"/>
              <a:t>к </a:t>
            </a:r>
            <a:r>
              <a:rPr lang="ru-RU" sz="2400" b="1" i="1" dirty="0" smtClean="0"/>
              <a:t>результатам</a:t>
            </a:r>
            <a:endParaRPr lang="ru-RU" sz="2400" b="1" i="1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475656" y="1196752"/>
            <a:ext cx="648072" cy="48463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475656" y="2852936"/>
            <a:ext cx="648072" cy="48463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1475656" y="4581128"/>
            <a:ext cx="648072" cy="48463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139952" y="2060848"/>
            <a:ext cx="288032" cy="432048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619672" y="5661248"/>
            <a:ext cx="540060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Подходы, определенные «Концепцией нового учебно-методического комплекса по отечественной истории», «Концепцией математического образования» и др. </a:t>
            </a:r>
            <a:endParaRPr lang="ru-RU" sz="1600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 rot="16200000">
            <a:off x="4247964" y="3609020"/>
            <a:ext cx="3672408" cy="432048"/>
          </a:xfrm>
          <a:prstGeom prst="stripedRightArrow">
            <a:avLst>
              <a:gd name="adj1" fmla="val 48519"/>
              <a:gd name="adj2" fmla="val 12082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66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683568" y="3589200"/>
            <a:ext cx="3744416" cy="432048"/>
          </a:xfrm>
          <a:prstGeom prst="stripedRightArrow">
            <a:avLst>
              <a:gd name="adj1" fmla="val 48519"/>
              <a:gd name="adj2" fmla="val 12082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66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492896"/>
            <a:ext cx="424847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Примерные образовательные программы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195736" y="4149080"/>
            <a:ext cx="424847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образовательные программы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6256" y="3573016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Образовательные</a:t>
            </a:r>
          </a:p>
          <a:p>
            <a:pPr algn="ctr"/>
            <a:r>
              <a:rPr lang="ru-RU" sz="1600" dirty="0" smtClean="0"/>
              <a:t>организации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2564904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Региональные УМО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1484784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Федеральное УМО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6256" y="476672"/>
            <a:ext cx="20162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Специализир</a:t>
            </a:r>
            <a:r>
              <a:rPr lang="ru-RU" dirty="0" smtClean="0"/>
              <a:t>. организации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76256" y="4581128"/>
            <a:ext cx="21602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Ассоциации педагогов-предметников</a:t>
            </a:r>
            <a:endParaRPr lang="ru-RU" dirty="0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4139952" y="3717032"/>
            <a:ext cx="288032" cy="432048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19" idx="1"/>
          </p:cNvCxnSpPr>
          <p:nvPr/>
        </p:nvCxnSpPr>
        <p:spPr>
          <a:xfrm flipH="1">
            <a:off x="6156176" y="94472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372200" y="1628800"/>
            <a:ext cx="4716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1"/>
          </p:cNvCxnSpPr>
          <p:nvPr/>
        </p:nvCxnSpPr>
        <p:spPr>
          <a:xfrm flipH="1">
            <a:off x="6228184" y="1988840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1"/>
          </p:cNvCxnSpPr>
          <p:nvPr/>
        </p:nvCxnSpPr>
        <p:spPr>
          <a:xfrm flipH="1" flipV="1">
            <a:off x="1403648" y="1916832"/>
            <a:ext cx="54726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195736" y="836712"/>
            <a:ext cx="424847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ГИА, </a:t>
            </a:r>
          </a:p>
          <a:p>
            <a:pPr algn="ctr"/>
            <a:r>
              <a:rPr lang="ru-RU" dirty="0" smtClean="0"/>
              <a:t>Национальные исследования в области оценки качества и т.п. 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17" idx="1"/>
            <a:endCxn id="6" idx="6"/>
          </p:cNvCxnSpPr>
          <p:nvPr/>
        </p:nvCxnSpPr>
        <p:spPr>
          <a:xfrm flipH="1">
            <a:off x="6444208" y="3032956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6" idx="1"/>
          </p:cNvCxnSpPr>
          <p:nvPr/>
        </p:nvCxnSpPr>
        <p:spPr>
          <a:xfrm flipH="1">
            <a:off x="6372200" y="4041068"/>
            <a:ext cx="504056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1"/>
          </p:cNvCxnSpPr>
          <p:nvPr/>
        </p:nvCxnSpPr>
        <p:spPr>
          <a:xfrm flipH="1">
            <a:off x="6372200" y="5049180"/>
            <a:ext cx="504056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36454" cy="10966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Основные направления </a:t>
            </a:r>
            <a:r>
              <a:rPr lang="ru-RU" sz="2400" dirty="0"/>
              <a:t>деятельности учебно-методических </a:t>
            </a:r>
            <a:r>
              <a:rPr lang="ru-RU" sz="2400" dirty="0" smtClean="0"/>
              <a:t>объединений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(п. 18 Типового положения)</a:t>
            </a:r>
            <a:endParaRPr lang="ru-RU" sz="1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359926183"/>
              </p:ext>
            </p:extLst>
          </p:nvPr>
        </p:nvGraphicFramePr>
        <p:xfrm>
          <a:off x="642910" y="1397000"/>
          <a:ext cx="821537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950" y="332656"/>
            <a:ext cx="8902378" cy="12241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Структура взаимодействия УМО с другими методическими структурами</a:t>
            </a:r>
            <a:endParaRPr lang="ru-RU" sz="3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2060848"/>
            <a:ext cx="3384376" cy="1202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Региональное учебно-методическое объединение</a:t>
            </a:r>
            <a:endParaRPr lang="ru-RU" sz="2400" dirty="0"/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2915816" y="3263280"/>
            <a:ext cx="3456384" cy="1749896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Муниципальные методические объединения</a:t>
            </a:r>
            <a:endParaRPr lang="ru-RU" sz="2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2872755" y="5013176"/>
            <a:ext cx="3528392" cy="1512168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Методические объединения образовательных организаций</a:t>
            </a:r>
            <a:endParaRPr lang="ru-RU" dirty="0"/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6300192" y="1988840"/>
            <a:ext cx="2736304" cy="1584176"/>
          </a:xfrm>
          <a:prstGeom prst="leftArrowCallout">
            <a:avLst>
              <a:gd name="adj1" fmla="val 25000"/>
              <a:gd name="adj2" fmla="val 29976"/>
              <a:gd name="adj3" fmla="val 31967"/>
              <a:gd name="adj4" fmla="val 778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Региональные научно-методические структуры </a:t>
            </a:r>
            <a:br>
              <a:rPr lang="ru-RU" dirty="0" smtClean="0"/>
            </a:br>
            <a:r>
              <a:rPr lang="ru-RU" dirty="0" smtClean="0"/>
              <a:t>(ИРО, ИПК)</a:t>
            </a:r>
            <a:endParaRPr lang="ru-RU" dirty="0"/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6372200" y="3645024"/>
            <a:ext cx="2664296" cy="1908212"/>
          </a:xfrm>
          <a:prstGeom prst="leftArrowCallout">
            <a:avLst>
              <a:gd name="adj1" fmla="val 20042"/>
              <a:gd name="adj2" fmla="val 25000"/>
              <a:gd name="adj3" fmla="val 25000"/>
              <a:gd name="adj4" fmla="val 785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методические структуры </a:t>
            </a:r>
            <a:br>
              <a:rPr lang="ru-RU" dirty="0" smtClean="0"/>
            </a:br>
            <a:r>
              <a:rPr lang="ru-RU" dirty="0" smtClean="0"/>
              <a:t>(ИМЦ, ЦРО)</a:t>
            </a:r>
            <a:endParaRPr lang="ru-RU" dirty="0"/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179512" y="1844824"/>
            <a:ext cx="2736304" cy="17281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Региональные общественно-профессиональные объединения (ассоциации, союзы и т.д.)</a:t>
            </a:r>
            <a:endParaRPr lang="ru-RU" dirty="0"/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79512" y="3717032"/>
            <a:ext cx="2736304" cy="18362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отделения общественно-профессиональных объединений (ассоциаций, союзов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76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784976" cy="93640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по развитию системы УМО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89992048"/>
              </p:ext>
            </p:extLst>
          </p:nvPr>
        </p:nvGraphicFramePr>
        <p:xfrm>
          <a:off x="179512" y="1556792"/>
          <a:ext cx="8784976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Особая роль учебников в раскрытии содержания образования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9896860"/>
              </p:ext>
            </p:extLst>
          </p:nvPr>
        </p:nvGraphicFramePr>
        <p:xfrm>
          <a:off x="457200" y="2060848"/>
          <a:ext cx="822960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737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3099</TotalTime>
  <Words>732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Российская академия образования  в реализации основных направлений модернизации российского образования</vt:lpstr>
      <vt:lpstr>Основные направления деятельности РАО в рамках модернизации российского образования</vt:lpstr>
      <vt:lpstr>Слайд 3</vt:lpstr>
      <vt:lpstr>Особенности действующей системы</vt:lpstr>
      <vt:lpstr>Слайд 5</vt:lpstr>
      <vt:lpstr>Основные направления деятельности учебно-методических объединений  (п. 18 Типового положения)</vt:lpstr>
      <vt:lpstr>Структура взаимодействия УМО с другими методическими структурами</vt:lpstr>
      <vt:lpstr>Задачи по развитию системы УМО</vt:lpstr>
      <vt:lpstr>Особая роль учебников в раскрытии содержания образования </vt:lpstr>
      <vt:lpstr>Слайд 10</vt:lpstr>
      <vt:lpstr>Основные направления</vt:lpstr>
      <vt:lpstr>Функции РАО</vt:lpstr>
      <vt:lpstr>Ресурс для площадок ФЦПРО</vt:lpstr>
      <vt:lpstr>Слайд 14</vt:lpstr>
      <vt:lpstr>Слайд 15</vt:lpstr>
      <vt:lpstr>Конкурс «Путь к успеху»</vt:lpstr>
      <vt:lpstr>Конкурс «Путь к успеху» 1 сентября 2015 – 1 сентября 2016 </vt:lpstr>
      <vt:lpstr>Для обеспечения проведения регионального этапа конкурса необходимо:</vt:lpstr>
      <vt:lpstr>Возможности сотрудничества: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вебинар "УМО как один из видов общественно-профессиональных объединений в системе общего образования"</dc:title>
  <dc:creator>Sergey</dc:creator>
  <cp:lastModifiedBy>5153</cp:lastModifiedBy>
  <cp:revision>208</cp:revision>
  <dcterms:created xsi:type="dcterms:W3CDTF">2015-03-09T15:42:30Z</dcterms:created>
  <dcterms:modified xsi:type="dcterms:W3CDTF">2015-08-26T07:51:58Z</dcterms:modified>
</cp:coreProperties>
</file>