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0"/>
  </p:notesMasterIdLst>
  <p:sldIdLst>
    <p:sldId id="325" r:id="rId2"/>
    <p:sldId id="490" r:id="rId3"/>
    <p:sldId id="413" r:id="rId4"/>
    <p:sldId id="491" r:id="rId5"/>
    <p:sldId id="500" r:id="rId6"/>
    <p:sldId id="494" r:id="rId7"/>
    <p:sldId id="345" r:id="rId8"/>
    <p:sldId id="49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9FC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6" autoAdjust="0"/>
    <p:restoredTop sz="80235" autoAdjust="0"/>
  </p:normalViewPr>
  <p:slideViewPr>
    <p:cSldViewPr snapToGrid="0">
      <p:cViewPr varScale="1">
        <p:scale>
          <a:sx n="91" d="100"/>
          <a:sy n="91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-27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ED88A-A8A4-48C4-AFB4-1B0362BA2F75}" type="doc">
      <dgm:prSet loTypeId="urn:microsoft.com/office/officeart/2005/8/layout/gear1" loCatId="process" qsTypeId="urn:microsoft.com/office/officeart/2005/8/quickstyle/simple5" qsCatId="simple" csTypeId="urn:microsoft.com/office/officeart/2005/8/colors/colorful5" csCatId="colorful" phldr="1"/>
      <dgm:spPr/>
    </dgm:pt>
    <dgm:pt modelId="{0FE2975B-E26A-4679-8C91-B0FE73A134A5}">
      <dgm:prSet phldrT="[Текст]"/>
      <dgm:spPr/>
      <dgm:t>
        <a:bodyPr/>
        <a:lstStyle/>
        <a:p>
          <a:r>
            <a:rPr lang="ru-RU" dirty="0"/>
            <a:t>Школа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3BB3E36-53EC-4AE7-9436-EE0DF4F984D0}" type="parTrans" cxnId="{02A5344B-0918-40A1-8C1A-02D9A39A370D}">
      <dgm:prSet/>
      <dgm:spPr/>
      <dgm:t>
        <a:bodyPr/>
        <a:lstStyle/>
        <a:p>
          <a:endParaRPr lang="ru-RU"/>
        </a:p>
      </dgm:t>
    </dgm:pt>
    <dgm:pt modelId="{77D94C67-1467-4594-BA26-F627119F5EA9}" type="sibTrans" cxnId="{02A5344B-0918-40A1-8C1A-02D9A39A370D}">
      <dgm:prSet/>
      <dgm:spPr/>
      <dgm:t>
        <a:bodyPr/>
        <a:lstStyle/>
        <a:p>
          <a:endParaRPr lang="ru-RU"/>
        </a:p>
      </dgm:t>
    </dgm:pt>
    <dgm:pt modelId="{BA3D9A3D-CCCA-412B-8934-33B8F2360306}">
      <dgm:prSet phldrT="[Текст]"/>
      <dgm:spPr/>
      <dgm:t>
        <a:bodyPr/>
        <a:lstStyle/>
        <a:p>
          <a:r>
            <a:rPr lang="ru-RU" dirty="0"/>
            <a:t>Дети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EBF6E9A-E5A5-464D-804A-3F92D4137545}" type="parTrans" cxnId="{8372494F-1946-474E-983A-7319B8B09AE1}">
      <dgm:prSet/>
      <dgm:spPr/>
      <dgm:t>
        <a:bodyPr/>
        <a:lstStyle/>
        <a:p>
          <a:endParaRPr lang="ru-RU"/>
        </a:p>
      </dgm:t>
    </dgm:pt>
    <dgm:pt modelId="{A2EE4951-56FF-475D-B56D-C60396449663}" type="sibTrans" cxnId="{8372494F-1946-474E-983A-7319B8B09AE1}">
      <dgm:prSet/>
      <dgm:spPr/>
      <dgm:t>
        <a:bodyPr/>
        <a:lstStyle/>
        <a:p>
          <a:endParaRPr lang="ru-RU"/>
        </a:p>
      </dgm:t>
    </dgm:pt>
    <dgm:pt modelId="{B07E26F0-ABB9-4D02-8D26-6EED367E3EAB}">
      <dgm:prSet phldrT="[Текст]"/>
      <dgm:spPr/>
      <dgm:t>
        <a:bodyPr/>
        <a:lstStyle/>
        <a:p>
          <a:r>
            <a:rPr lang="ru-RU" dirty="0"/>
            <a:t>Родители</a:t>
          </a:r>
          <a:br>
            <a:rPr lang="ru-RU" dirty="0"/>
          </a:b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FBED5AF-25D8-41EF-AD13-EE613FD6E3B2}" type="parTrans" cxnId="{B611861D-03FB-403E-A3F2-8CF7CDDC417C}">
      <dgm:prSet/>
      <dgm:spPr/>
      <dgm:t>
        <a:bodyPr/>
        <a:lstStyle/>
        <a:p>
          <a:endParaRPr lang="ru-RU"/>
        </a:p>
      </dgm:t>
    </dgm:pt>
    <dgm:pt modelId="{E4D7F926-EB04-4FC9-8D9B-1D273465711A}" type="sibTrans" cxnId="{B611861D-03FB-403E-A3F2-8CF7CDDC417C}">
      <dgm:prSet/>
      <dgm:spPr/>
      <dgm:t>
        <a:bodyPr/>
        <a:lstStyle/>
        <a:p>
          <a:endParaRPr lang="ru-RU"/>
        </a:p>
      </dgm:t>
    </dgm:pt>
    <dgm:pt modelId="{F701CC2F-A96E-48BC-81FE-F4C60E710896}" type="pres">
      <dgm:prSet presAssocID="{69DED88A-A8A4-48C4-AFB4-1B0362BA2F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942944-686C-4FCC-9B88-A2D510F19314}" type="pres">
      <dgm:prSet presAssocID="{0FE2975B-E26A-4679-8C91-B0FE73A134A5}" presName="gear1" presStyleLbl="node1" presStyleIdx="0" presStyleCnt="3" custScaleX="92160" custScaleY="90301" custLinFactNeighborX="-28724" custLinFactNeighborY="4004">
        <dgm:presLayoutVars>
          <dgm:chMax val="1"/>
          <dgm:bulletEnabled val="1"/>
        </dgm:presLayoutVars>
      </dgm:prSet>
      <dgm:spPr/>
    </dgm:pt>
    <dgm:pt modelId="{2323706B-D2E0-45C5-8BF8-9772DECB8333}" type="pres">
      <dgm:prSet presAssocID="{0FE2975B-E26A-4679-8C91-B0FE73A134A5}" presName="gear1srcNode" presStyleLbl="node1" presStyleIdx="0" presStyleCnt="3"/>
      <dgm:spPr/>
    </dgm:pt>
    <dgm:pt modelId="{2F905858-A471-44FE-8774-E696788AD580}" type="pres">
      <dgm:prSet presAssocID="{0FE2975B-E26A-4679-8C91-B0FE73A134A5}" presName="gear1dstNode" presStyleLbl="node1" presStyleIdx="0" presStyleCnt="3"/>
      <dgm:spPr/>
    </dgm:pt>
    <dgm:pt modelId="{118733D0-D194-4DB4-B4D3-95DA17DB5BB0}" type="pres">
      <dgm:prSet presAssocID="{BA3D9A3D-CCCA-412B-8934-33B8F2360306}" presName="gear2" presStyleLbl="node1" presStyleIdx="1" presStyleCnt="3" custScaleX="119300" custScaleY="120294" custLinFactNeighborX="-47206" custLinFactNeighborY="-25887">
        <dgm:presLayoutVars>
          <dgm:chMax val="1"/>
          <dgm:bulletEnabled val="1"/>
        </dgm:presLayoutVars>
      </dgm:prSet>
      <dgm:spPr/>
    </dgm:pt>
    <dgm:pt modelId="{928812B9-5AD6-4A59-B4F8-D7D0FC4A3519}" type="pres">
      <dgm:prSet presAssocID="{BA3D9A3D-CCCA-412B-8934-33B8F2360306}" presName="gear2srcNode" presStyleLbl="node1" presStyleIdx="1" presStyleCnt="3"/>
      <dgm:spPr/>
    </dgm:pt>
    <dgm:pt modelId="{6621A204-A2B0-4A96-8A58-49D6765B40DD}" type="pres">
      <dgm:prSet presAssocID="{BA3D9A3D-CCCA-412B-8934-33B8F2360306}" presName="gear2dstNode" presStyleLbl="node1" presStyleIdx="1" presStyleCnt="3"/>
      <dgm:spPr/>
    </dgm:pt>
    <dgm:pt modelId="{043D3623-8D83-4F8D-AFCB-4186171F9309}" type="pres">
      <dgm:prSet presAssocID="{B07E26F0-ABB9-4D02-8D26-6EED367E3EAB}" presName="gear3" presStyleLbl="node1" presStyleIdx="2" presStyleCnt="3" custScaleX="140434" custScaleY="140369" custLinFactNeighborX="5797" custLinFactNeighborY="-7614"/>
      <dgm:spPr/>
    </dgm:pt>
    <dgm:pt modelId="{71ED911C-04F7-46D3-8892-42A7C173D845}" type="pres">
      <dgm:prSet presAssocID="{B07E26F0-ABB9-4D02-8D26-6EED367E3EA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0A450DC-0757-47A6-A9AA-895D30EDF85C}" type="pres">
      <dgm:prSet presAssocID="{B07E26F0-ABB9-4D02-8D26-6EED367E3EAB}" presName="gear3srcNode" presStyleLbl="node1" presStyleIdx="2" presStyleCnt="3"/>
      <dgm:spPr/>
    </dgm:pt>
    <dgm:pt modelId="{DD6110E0-DB47-433B-8048-7769C1E2A501}" type="pres">
      <dgm:prSet presAssocID="{B07E26F0-ABB9-4D02-8D26-6EED367E3EAB}" presName="gear3dstNode" presStyleLbl="node1" presStyleIdx="2" presStyleCnt="3"/>
      <dgm:spPr/>
    </dgm:pt>
    <dgm:pt modelId="{2377C10A-9D32-4B60-8B20-B0CE96D6DE97}" type="pres">
      <dgm:prSet presAssocID="{77D94C67-1467-4594-BA26-F627119F5EA9}" presName="connector1" presStyleLbl="sibTrans2D1" presStyleIdx="0" presStyleCnt="3" custAng="1216546" custScaleX="74663" custScaleY="77143" custLinFactNeighborX="-5616" custLinFactNeighborY="319"/>
      <dgm:spPr/>
    </dgm:pt>
    <dgm:pt modelId="{7225B7E2-5836-4E1E-B92F-F72AED5BBD4B}" type="pres">
      <dgm:prSet presAssocID="{A2EE4951-56FF-475D-B56D-C60396449663}" presName="connector2" presStyleLbl="sibTrans2D1" presStyleIdx="1" presStyleCnt="3" custAng="209194" custLinFactNeighborX="-51416" custLinFactNeighborY="-25182"/>
      <dgm:spPr/>
    </dgm:pt>
    <dgm:pt modelId="{E5387FB3-BC17-4B5E-8932-7FC147B621B6}" type="pres">
      <dgm:prSet presAssocID="{E4D7F926-EB04-4FC9-8D9B-1D273465711A}" presName="connector3" presStyleLbl="sibTrans2D1" presStyleIdx="2" presStyleCnt="3" custAng="1099324" custScaleX="120803" custScaleY="97785" custLinFactNeighborX="2285" custLinFactNeighborY="-11428"/>
      <dgm:spPr/>
    </dgm:pt>
  </dgm:ptLst>
  <dgm:cxnLst>
    <dgm:cxn modelId="{EC79BF12-454F-4471-93DA-D507C270E4B8}" type="presOf" srcId="{E4D7F926-EB04-4FC9-8D9B-1D273465711A}" destId="{E5387FB3-BC17-4B5E-8932-7FC147B621B6}" srcOrd="0" destOrd="0" presId="urn:microsoft.com/office/officeart/2005/8/layout/gear1"/>
    <dgm:cxn modelId="{3789BC17-9D1C-4C9B-86DC-E73531041EF0}" type="presOf" srcId="{B07E26F0-ABB9-4D02-8D26-6EED367E3EAB}" destId="{71ED911C-04F7-46D3-8892-42A7C173D845}" srcOrd="1" destOrd="0" presId="urn:microsoft.com/office/officeart/2005/8/layout/gear1"/>
    <dgm:cxn modelId="{B611861D-03FB-403E-A3F2-8CF7CDDC417C}" srcId="{69DED88A-A8A4-48C4-AFB4-1B0362BA2F75}" destId="{B07E26F0-ABB9-4D02-8D26-6EED367E3EAB}" srcOrd="2" destOrd="0" parTransId="{5FBED5AF-25D8-41EF-AD13-EE613FD6E3B2}" sibTransId="{E4D7F926-EB04-4FC9-8D9B-1D273465711A}"/>
    <dgm:cxn modelId="{4ACB4865-6970-4D15-BD29-52776626F29A}" type="presOf" srcId="{B07E26F0-ABB9-4D02-8D26-6EED367E3EAB}" destId="{D0A450DC-0757-47A6-A9AA-895D30EDF85C}" srcOrd="2" destOrd="0" presId="urn:microsoft.com/office/officeart/2005/8/layout/gear1"/>
    <dgm:cxn modelId="{679D5A46-A41E-4F8E-B5DB-1AF6BD19D41A}" type="presOf" srcId="{77D94C67-1467-4594-BA26-F627119F5EA9}" destId="{2377C10A-9D32-4B60-8B20-B0CE96D6DE97}" srcOrd="0" destOrd="0" presId="urn:microsoft.com/office/officeart/2005/8/layout/gear1"/>
    <dgm:cxn modelId="{6E746867-90C3-442F-A673-15E416EEFEAD}" type="presOf" srcId="{A2EE4951-56FF-475D-B56D-C60396449663}" destId="{7225B7E2-5836-4E1E-B92F-F72AED5BBD4B}" srcOrd="0" destOrd="0" presId="urn:microsoft.com/office/officeart/2005/8/layout/gear1"/>
    <dgm:cxn modelId="{D239CC67-C5BD-4727-B492-70FC8DDE7D65}" type="presOf" srcId="{BA3D9A3D-CCCA-412B-8934-33B8F2360306}" destId="{6621A204-A2B0-4A96-8A58-49D6765B40DD}" srcOrd="2" destOrd="0" presId="urn:microsoft.com/office/officeart/2005/8/layout/gear1"/>
    <dgm:cxn modelId="{02A5344B-0918-40A1-8C1A-02D9A39A370D}" srcId="{69DED88A-A8A4-48C4-AFB4-1B0362BA2F75}" destId="{0FE2975B-E26A-4679-8C91-B0FE73A134A5}" srcOrd="0" destOrd="0" parTransId="{F3BB3E36-53EC-4AE7-9436-EE0DF4F984D0}" sibTransId="{77D94C67-1467-4594-BA26-F627119F5EA9}"/>
    <dgm:cxn modelId="{8372494F-1946-474E-983A-7319B8B09AE1}" srcId="{69DED88A-A8A4-48C4-AFB4-1B0362BA2F75}" destId="{BA3D9A3D-CCCA-412B-8934-33B8F2360306}" srcOrd="1" destOrd="0" parTransId="{4EBF6E9A-E5A5-464D-804A-3F92D4137545}" sibTransId="{A2EE4951-56FF-475D-B56D-C60396449663}"/>
    <dgm:cxn modelId="{432CE153-572F-4BC3-A06B-E27EC6C8D710}" type="presOf" srcId="{BA3D9A3D-CCCA-412B-8934-33B8F2360306}" destId="{928812B9-5AD6-4A59-B4F8-D7D0FC4A3519}" srcOrd="1" destOrd="0" presId="urn:microsoft.com/office/officeart/2005/8/layout/gear1"/>
    <dgm:cxn modelId="{A70FCD7A-CBA9-4EF5-AAB0-99779C9D36B3}" type="presOf" srcId="{0FE2975B-E26A-4679-8C91-B0FE73A134A5}" destId="{48942944-686C-4FCC-9B88-A2D510F19314}" srcOrd="0" destOrd="0" presId="urn:microsoft.com/office/officeart/2005/8/layout/gear1"/>
    <dgm:cxn modelId="{9C10488F-9EEC-4D50-A7E5-2EEBEC1044F4}" type="presOf" srcId="{69DED88A-A8A4-48C4-AFB4-1B0362BA2F75}" destId="{F701CC2F-A96E-48BC-81FE-F4C60E710896}" srcOrd="0" destOrd="0" presId="urn:microsoft.com/office/officeart/2005/8/layout/gear1"/>
    <dgm:cxn modelId="{0EB32DB6-49CF-4701-93D8-F81024C4B41B}" type="presOf" srcId="{BA3D9A3D-CCCA-412B-8934-33B8F2360306}" destId="{118733D0-D194-4DB4-B4D3-95DA17DB5BB0}" srcOrd="0" destOrd="0" presId="urn:microsoft.com/office/officeart/2005/8/layout/gear1"/>
    <dgm:cxn modelId="{9AB53BC9-87DD-4C15-89E8-2B13A2C78D70}" type="presOf" srcId="{B07E26F0-ABB9-4D02-8D26-6EED367E3EAB}" destId="{043D3623-8D83-4F8D-AFCB-4186171F9309}" srcOrd="0" destOrd="0" presId="urn:microsoft.com/office/officeart/2005/8/layout/gear1"/>
    <dgm:cxn modelId="{A34A3DD3-08A3-48A5-BBC5-59ECA6109F7E}" type="presOf" srcId="{B07E26F0-ABB9-4D02-8D26-6EED367E3EAB}" destId="{DD6110E0-DB47-433B-8048-7769C1E2A501}" srcOrd="3" destOrd="0" presId="urn:microsoft.com/office/officeart/2005/8/layout/gear1"/>
    <dgm:cxn modelId="{6EDF48E4-AE98-4EFE-AEC9-A000B8D5B68E}" type="presOf" srcId="{0FE2975B-E26A-4679-8C91-B0FE73A134A5}" destId="{2F905858-A471-44FE-8774-E696788AD580}" srcOrd="2" destOrd="0" presId="urn:microsoft.com/office/officeart/2005/8/layout/gear1"/>
    <dgm:cxn modelId="{42E56EEF-321A-4840-AB35-56F14B917DC3}" type="presOf" srcId="{0FE2975B-E26A-4679-8C91-B0FE73A134A5}" destId="{2323706B-D2E0-45C5-8BF8-9772DECB8333}" srcOrd="1" destOrd="0" presId="urn:microsoft.com/office/officeart/2005/8/layout/gear1"/>
    <dgm:cxn modelId="{1C4064D7-2C79-45E2-9DE4-2D87F391D18F}" type="presParOf" srcId="{F701CC2F-A96E-48BC-81FE-F4C60E710896}" destId="{48942944-686C-4FCC-9B88-A2D510F19314}" srcOrd="0" destOrd="0" presId="urn:microsoft.com/office/officeart/2005/8/layout/gear1"/>
    <dgm:cxn modelId="{F8EE091E-0087-42F1-A2E4-4FB620499D51}" type="presParOf" srcId="{F701CC2F-A96E-48BC-81FE-F4C60E710896}" destId="{2323706B-D2E0-45C5-8BF8-9772DECB8333}" srcOrd="1" destOrd="0" presId="urn:microsoft.com/office/officeart/2005/8/layout/gear1"/>
    <dgm:cxn modelId="{B612C7B1-F500-493B-B7D4-48C686977DC0}" type="presParOf" srcId="{F701CC2F-A96E-48BC-81FE-F4C60E710896}" destId="{2F905858-A471-44FE-8774-E696788AD580}" srcOrd="2" destOrd="0" presId="urn:microsoft.com/office/officeart/2005/8/layout/gear1"/>
    <dgm:cxn modelId="{6C21E415-820A-419B-96B9-8788ECEC9122}" type="presParOf" srcId="{F701CC2F-A96E-48BC-81FE-F4C60E710896}" destId="{118733D0-D194-4DB4-B4D3-95DA17DB5BB0}" srcOrd="3" destOrd="0" presId="urn:microsoft.com/office/officeart/2005/8/layout/gear1"/>
    <dgm:cxn modelId="{6D1AEA03-38B6-4E0D-8374-3555F369A872}" type="presParOf" srcId="{F701CC2F-A96E-48BC-81FE-F4C60E710896}" destId="{928812B9-5AD6-4A59-B4F8-D7D0FC4A3519}" srcOrd="4" destOrd="0" presId="urn:microsoft.com/office/officeart/2005/8/layout/gear1"/>
    <dgm:cxn modelId="{4D90641B-6022-43C6-835E-D3232CE6CDF7}" type="presParOf" srcId="{F701CC2F-A96E-48BC-81FE-F4C60E710896}" destId="{6621A204-A2B0-4A96-8A58-49D6765B40DD}" srcOrd="5" destOrd="0" presId="urn:microsoft.com/office/officeart/2005/8/layout/gear1"/>
    <dgm:cxn modelId="{1C033327-E2FF-4185-A1F4-E865D969C3DF}" type="presParOf" srcId="{F701CC2F-A96E-48BC-81FE-F4C60E710896}" destId="{043D3623-8D83-4F8D-AFCB-4186171F9309}" srcOrd="6" destOrd="0" presId="urn:microsoft.com/office/officeart/2005/8/layout/gear1"/>
    <dgm:cxn modelId="{51F058DD-055D-4DF6-90B4-3A601F2D3A52}" type="presParOf" srcId="{F701CC2F-A96E-48BC-81FE-F4C60E710896}" destId="{71ED911C-04F7-46D3-8892-42A7C173D845}" srcOrd="7" destOrd="0" presId="urn:microsoft.com/office/officeart/2005/8/layout/gear1"/>
    <dgm:cxn modelId="{0000EDBC-E16E-41B0-A234-7A787C81619E}" type="presParOf" srcId="{F701CC2F-A96E-48BC-81FE-F4C60E710896}" destId="{D0A450DC-0757-47A6-A9AA-895D30EDF85C}" srcOrd="8" destOrd="0" presId="urn:microsoft.com/office/officeart/2005/8/layout/gear1"/>
    <dgm:cxn modelId="{DE7300FA-ED1E-4210-9C4E-BC3CAF701995}" type="presParOf" srcId="{F701CC2F-A96E-48BC-81FE-F4C60E710896}" destId="{DD6110E0-DB47-433B-8048-7769C1E2A501}" srcOrd="9" destOrd="0" presId="urn:microsoft.com/office/officeart/2005/8/layout/gear1"/>
    <dgm:cxn modelId="{F9DD75DB-D603-4670-89F7-78F7D1D394D1}" type="presParOf" srcId="{F701CC2F-A96E-48BC-81FE-F4C60E710896}" destId="{2377C10A-9D32-4B60-8B20-B0CE96D6DE97}" srcOrd="10" destOrd="0" presId="urn:microsoft.com/office/officeart/2005/8/layout/gear1"/>
    <dgm:cxn modelId="{B65803D5-51DC-4FD5-9A9F-9676DF02DDB6}" type="presParOf" srcId="{F701CC2F-A96E-48BC-81FE-F4C60E710896}" destId="{7225B7E2-5836-4E1E-B92F-F72AED5BBD4B}" srcOrd="11" destOrd="0" presId="urn:microsoft.com/office/officeart/2005/8/layout/gear1"/>
    <dgm:cxn modelId="{F792EAA3-6DA6-4604-ADB1-32138C87B1E8}" type="presParOf" srcId="{F701CC2F-A96E-48BC-81FE-F4C60E710896}" destId="{E5387FB3-BC17-4B5E-8932-7FC147B621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42944-686C-4FCC-9B88-A2D510F19314}">
      <dsp:nvSpPr>
        <dsp:cNvPr id="0" name=""/>
        <dsp:cNvSpPr/>
      </dsp:nvSpPr>
      <dsp:spPr>
        <a:xfrm>
          <a:off x="4218448" y="3172167"/>
          <a:ext cx="2986172" cy="2925937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Школа</a:t>
          </a:r>
        </a:p>
      </dsp:txBody>
      <dsp:txXfrm>
        <a:off x="4814300" y="3857554"/>
        <a:ext cx="1794468" cy="1503992"/>
      </dsp:txXfrm>
    </dsp:sp>
    <dsp:sp modelId="{118733D0-D194-4DB4-B4D3-95DA17DB5BB0}">
      <dsp:nvSpPr>
        <dsp:cNvPr id="0" name=""/>
        <dsp:cNvSpPr/>
      </dsp:nvSpPr>
      <dsp:spPr>
        <a:xfrm>
          <a:off x="1797120" y="1400021"/>
          <a:ext cx="2811319" cy="2834743"/>
        </a:xfrm>
        <a:prstGeom prst="gear6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Дети</a:t>
          </a:r>
        </a:p>
      </dsp:txBody>
      <dsp:txXfrm>
        <a:off x="2504878" y="2115513"/>
        <a:ext cx="1395803" cy="1403759"/>
      </dsp:txXfrm>
    </dsp:sp>
    <dsp:sp modelId="{043D3623-8D83-4F8D-AFCB-4186171F9309}">
      <dsp:nvSpPr>
        <dsp:cNvPr id="0" name=""/>
        <dsp:cNvSpPr/>
      </dsp:nvSpPr>
      <dsp:spPr>
        <a:xfrm rot="20700000">
          <a:off x="4153689" y="157648"/>
          <a:ext cx="3243031" cy="3240432"/>
        </a:xfrm>
        <a:prstGeom prst="gear6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Родители</a:t>
          </a:r>
          <a:br>
            <a:rPr lang="ru-RU" sz="3400" kern="1200" dirty="0"/>
          </a:br>
          <a:endParaRPr lang="ru-RU" sz="3400" kern="1200" dirty="0"/>
        </a:p>
      </dsp:txBody>
      <dsp:txXfrm rot="-20700000">
        <a:off x="4865135" y="868215"/>
        <a:ext cx="1820139" cy="1819297"/>
      </dsp:txXfrm>
    </dsp:sp>
    <dsp:sp modelId="{2377C10A-9D32-4B60-8B20-B0CE96D6DE97}">
      <dsp:nvSpPr>
        <dsp:cNvPr id="0" name=""/>
        <dsp:cNvSpPr/>
      </dsp:nvSpPr>
      <dsp:spPr>
        <a:xfrm rot="1216546">
          <a:off x="5084557" y="3002399"/>
          <a:ext cx="3096619" cy="3199476"/>
        </a:xfrm>
        <a:prstGeom prst="circularArrow">
          <a:avLst>
            <a:gd name="adj1" fmla="val 4687"/>
            <a:gd name="adj2" fmla="val 299029"/>
            <a:gd name="adj3" fmla="val 2545874"/>
            <a:gd name="adj4" fmla="val 15798702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25B7E2-5836-4E1E-B92F-F72AED5BBD4B}">
      <dsp:nvSpPr>
        <dsp:cNvPr id="0" name=""/>
        <dsp:cNvSpPr/>
      </dsp:nvSpPr>
      <dsp:spPr>
        <a:xfrm rot="209194">
          <a:off x="1170240" y="961645"/>
          <a:ext cx="3013390" cy="30133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87FB3-BC17-4B5E-8932-7FC147B621B6}">
      <dsp:nvSpPr>
        <dsp:cNvPr id="0" name=""/>
        <dsp:cNvSpPr/>
      </dsp:nvSpPr>
      <dsp:spPr>
        <a:xfrm rot="1099324">
          <a:off x="3659045" y="-224922"/>
          <a:ext cx="3924939" cy="31770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B17B-2802-467A-954F-0CD0A294B740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8535B-175A-444A-A23B-B02B0D4CF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9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Ролик и вопросы к нему: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участвует в эпизоде?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сколько групп разбиты дети?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может чувствовать каждый участник?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делают дети?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из их действий относится к травле?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дети делают это?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8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Резюме по ролику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8535B-175A-444A-A23B-B02B0D4CF0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7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Опрос класса на выяснение их мнения, выявление дихотомий, резюме, что травят всех, это зависит от группы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8535B-175A-444A-A23B-B02B0D4CF0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5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зависит от группы, значит и справляться надо с ситуацией в групповом формате – 1. дети-участники 2. родители 3. школа</a:t>
            </a:r>
          </a:p>
          <a:p>
            <a:r>
              <a:rPr lang="ru-RU" dirty="0"/>
              <a:t>Только при привлечении всех сторон возможно быстрое и эффективное разрешение травли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8535B-175A-444A-A23B-B02B0D4CF0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15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Расстановка</a:t>
            </a:r>
          </a:p>
          <a:p>
            <a:r>
              <a:rPr lang="ru-RU" dirty="0"/>
              <a:t>Выбираем: </a:t>
            </a:r>
          </a:p>
          <a:p>
            <a:r>
              <a:rPr lang="ru-RU" dirty="0"/>
              <a:t>Жертва и агрессор</a:t>
            </a:r>
          </a:p>
          <a:p>
            <a:r>
              <a:rPr lang="ru-RU" dirty="0"/>
              <a:t>Встаньте в позу жертвы и агрессора</a:t>
            </a:r>
          </a:p>
          <a:p>
            <a:r>
              <a:rPr lang="ru-RU" dirty="0"/>
              <a:t>Спрашиваем, как чувствуют себя: </a:t>
            </a:r>
          </a:p>
          <a:p>
            <a:pPr marL="171450" indent="-171450">
              <a:buFontTx/>
              <a:buChar char="-"/>
            </a:pPr>
            <a:r>
              <a:rPr lang="ru-RU" dirty="0"/>
              <a:t>Жертва</a:t>
            </a:r>
          </a:p>
          <a:p>
            <a:pPr marL="171450" indent="-171450">
              <a:buFontTx/>
              <a:buChar char="-"/>
            </a:pPr>
            <a:r>
              <a:rPr lang="ru-RU" dirty="0"/>
              <a:t>агрессор</a:t>
            </a:r>
          </a:p>
          <a:p>
            <a:endParaRPr lang="ru-RU" dirty="0"/>
          </a:p>
          <a:p>
            <a:r>
              <a:rPr lang="ru-RU" dirty="0"/>
              <a:t>Кто есть у агрессора – свита. Кто хочет быть свитой? </a:t>
            </a:r>
          </a:p>
          <a:p>
            <a:r>
              <a:rPr lang="ru-RU" dirty="0"/>
              <a:t>Выбираем 2х желающих, просим встать в позу. </a:t>
            </a:r>
          </a:p>
          <a:p>
            <a:endParaRPr lang="ru-RU" dirty="0"/>
          </a:p>
          <a:p>
            <a:r>
              <a:rPr lang="ru-RU" dirty="0"/>
              <a:t>Спрашиваем, как чувствуют себя: </a:t>
            </a:r>
          </a:p>
          <a:p>
            <a:pPr marL="171450" indent="-171450">
              <a:buFontTx/>
              <a:buChar char="-"/>
            </a:pPr>
            <a:r>
              <a:rPr lang="ru-RU" dirty="0"/>
              <a:t>Жертва</a:t>
            </a:r>
          </a:p>
          <a:p>
            <a:pPr marL="171450" indent="-171450">
              <a:buFontTx/>
              <a:buChar char="-"/>
            </a:pPr>
            <a:r>
              <a:rPr lang="ru-RU" dirty="0"/>
              <a:t>агрессор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Свита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Кто такие все остальные – наблюдатели, как они себя чувствуют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 err="1"/>
              <a:t>Фасилитируем</a:t>
            </a:r>
            <a:r>
              <a:rPr lang="ru-RU" dirty="0"/>
              <a:t>, как агрессоры ведут себя, как травят, что чувствуют все участники.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Спрашиваем того, кто сочувствует жертве, не хочет ли он присоединиться и помочь ей</a:t>
            </a:r>
          </a:p>
          <a:p>
            <a:pPr marL="0" indent="0">
              <a:buFontTx/>
              <a:buNone/>
            </a:pPr>
            <a:endParaRPr lang="ru-RU" dirty="0"/>
          </a:p>
          <a:p>
            <a:r>
              <a:rPr lang="ru-RU" dirty="0"/>
              <a:t>Спрашиваем, как чувствуют себя: </a:t>
            </a:r>
          </a:p>
          <a:p>
            <a:pPr marL="171450" indent="-171450">
              <a:buFontTx/>
              <a:buChar char="-"/>
            </a:pPr>
            <a:r>
              <a:rPr lang="ru-RU" dirty="0"/>
              <a:t>Жертва</a:t>
            </a:r>
          </a:p>
          <a:p>
            <a:pPr marL="171450" indent="-171450">
              <a:buFontTx/>
              <a:buChar char="-"/>
            </a:pPr>
            <a:r>
              <a:rPr lang="ru-RU" dirty="0"/>
              <a:t>агрессор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Свита</a:t>
            </a:r>
          </a:p>
          <a:p>
            <a:pPr marL="0" indent="0">
              <a:buFontTx/>
              <a:buNone/>
            </a:pPr>
            <a:r>
              <a:rPr lang="ru-RU" dirty="0"/>
              <a:t>- Наблюдатели 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Доводим ситуацию до того, что у жертвы становится равно или больше поддержки, подводим к тому, что свита уходит из процесса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Итог: что мы видим – кто теперь может стать жертвой? Кто агрессором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Вывод, никогда не допускать превращение помощи в обратную травлю.</a:t>
            </a:r>
          </a:p>
          <a:p>
            <a:pPr marL="0" indent="0">
              <a:buFontTx/>
              <a:buNone/>
            </a:pPr>
            <a:endParaRPr lang="ru-RU"/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8535B-175A-444A-A23B-B02B0D4CF0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16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A1379-968F-4180-8BB0-E45BEF80C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F44E21-4457-4491-A968-FC5F9B557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3B7FF-20A4-4415-B3A6-21C41125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8B7B-DA44-48C7-AF8F-18C72504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5D97C-574A-4266-9BDA-9B6B3935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CC820-1205-4539-861F-E9DE03AF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B9425-694D-4407-BDBC-37AEAD531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ECB76-78AB-4B23-82C4-8B3F607B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7E9D6-F1DB-45A0-9116-2093CE6D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E7014-645F-44F6-8D7B-C0BF8FE4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5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78E2D4-90D0-4CF2-89D1-B920B347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AE42F7-82D7-4D3B-B64E-C35F92139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D1FFD-E264-441C-B281-63E1135F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DC134-4EBB-4F0F-9C7B-80508AF7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0B267-200B-4501-AA0D-B37E0ABD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8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0A51F-A218-4E45-9239-565A8F8A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36ECD-FBFE-474D-B37C-E53CE1AF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6D935-0EE2-48C9-8344-13BFF523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CDC79-8816-4419-959B-C0E3AB69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1F83A-DC8E-45E8-A142-F9D45987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BF5A7-37D2-4D04-87DF-E038BD3E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91A37-F30D-4F57-BC64-4E883C2B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9320D-3A36-49C7-AF16-1C984201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5354A-6DED-4F46-BCE4-0D3351DA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23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8C3AF-9FA4-4DEF-84EB-DFC34686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969A-027E-4C93-BCBF-E9C6FA135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A831CF-555C-48BE-9CED-1C9238B47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7A8B3-0818-4325-AF82-D6892787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95406-1A6B-4DB4-9C90-34C7A5D6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A5BD7-7370-4B63-8978-8B0B5AF5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8A652-0732-4989-B104-BDCF4AE9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8FC630-DD59-47B2-B612-06EFD45B8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86E1C-ACA5-4F4F-89FB-AD83A6418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07D33F-C420-495F-874F-46E53C694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455914-A0D6-4F63-B00A-2B8012D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37D219-6CF9-4BDF-AFA2-31B40C4D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68493A-058A-4B97-918E-0DE62211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A875EC-E489-42BA-ACE1-117D6D02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28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6780-2C7F-4E16-8CF2-F8FA1930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EABCA6-F99C-4944-B609-371B9858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82B7A7-18F1-4B9E-AAE3-A82DEA12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0EB90B-2F42-409E-B740-FD67E7B5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4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7FBBB5-626B-4B45-80BA-936CA634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8148C1-1BAE-43E3-A481-9CA8B01C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FFCD53-FBB6-4D82-AD43-8B0A1E2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3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0C617-23C1-4C22-82F2-ED649701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3FBB8-78F5-4E09-BCF5-AA787FD1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5FF54-7C36-49DC-A5C7-B4B20E04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60049C-7548-424A-B955-56A72897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842CD-19B2-41F1-9831-2F13F487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F46D9-D2B6-48A5-9061-FA8D9E42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3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D4EB0-DB21-47CB-9C5C-81D075E0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7DC737-F4E0-471E-AABC-D08607AD1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9F180-B15B-436F-9D7B-39616AF8B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741C4-745C-4835-8018-6CED482F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A22-D5BA-46A1-BE7D-0436EFF6373C}" type="datetimeFigureOut">
              <a:rPr lang="ru-RU" smtClean="0"/>
              <a:t>23.01.2019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0F8A5-5A35-430A-B5AB-3DB725C3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AA7641-EF19-463B-B17D-C4BE6CC4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0ABF-C394-4037-A46B-D248ED79B9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89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4BA92-7906-4758-87B7-EFA73EB5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F8A4C-B6BB-469E-859C-704E2A535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4FEC2-FDEF-4BF7-B20F-76CBFD6BF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08648-ECE1-4DEB-9520-D8D5F464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C7581-3216-4791-9E48-1A51295E8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Безопасные люди</a:t>
            </a:r>
          </a:p>
        </p:txBody>
      </p:sp>
      <p:pic>
        <p:nvPicPr>
          <p:cNvPr id="7" name="Picture 2" descr="Kidpower International">
            <a:extLst>
              <a:ext uri="{FF2B5EF4-FFF2-40B4-BE49-F238E27FC236}">
                <a16:creationId xmlns:a16="http://schemas.microsoft.com/office/drawing/2014/main" id="{4FC92D31-B52D-4F0A-92AF-06F19CB3D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86" y="6192377"/>
            <a:ext cx="1514607" cy="5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94E28B-D784-4DC0-BAE5-AE31865175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6488"/>
            <a:ext cx="1765673" cy="7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/>
          </p:cNvSpPr>
          <p:nvPr/>
        </p:nvSpPr>
        <p:spPr>
          <a:xfrm>
            <a:off x="527535" y="5221861"/>
            <a:ext cx="11139855" cy="93044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marR="3080" algn="ctr" defTabSz="1219170">
              <a:lnSpc>
                <a:spcPct val="90000"/>
              </a:lnSpc>
              <a:spcBef>
                <a:spcPct val="0"/>
              </a:spcBef>
            </a:pPr>
            <a:r>
              <a:rPr lang="ru-RU" sz="4267" b="1" kern="0" cap="all" spc="-3" dirty="0">
                <a:solidFill>
                  <a:schemeClr val="bg2">
                    <a:lumMod val="10000"/>
                  </a:schemeClr>
                </a:solidFill>
                <a:latin typeface="Neo Sans Cyr" panose="020B0503000000000004" pitchFamily="34" charset="0"/>
              </a:rPr>
              <a:t>Травля. Что это такое?</a:t>
            </a:r>
            <a:endParaRPr lang="en-US" sz="4267" b="1" kern="0" cap="all" spc="-3" dirty="0">
              <a:solidFill>
                <a:schemeClr val="bg2">
                  <a:lumMod val="10000"/>
                </a:schemeClr>
              </a:solidFill>
              <a:latin typeface="Neo Sans Cyr" panose="020B05030000000000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22224"/>
          <a:stretch/>
        </p:blipFill>
        <p:spPr>
          <a:xfrm>
            <a:off x="1289017" y="229149"/>
            <a:ext cx="9616895" cy="43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8F295-DC6B-466A-8AEE-9CB41414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ТРАВЛЯ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97F9F-F6F2-4991-BB40-1EBCDE66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82" y="539300"/>
            <a:ext cx="10515600" cy="598076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Когда против ребенка люди используют </a:t>
            </a:r>
            <a:r>
              <a:rPr lang="ru-RU" sz="3500" dirty="0">
                <a:solidFill>
                  <a:schemeClr val="bg1"/>
                </a:solidFill>
              </a:rPr>
              <a:t>свою силу или силу целой группы</a:t>
            </a:r>
            <a:r>
              <a:rPr lang="ru-RU" sz="2400" dirty="0">
                <a:solidFill>
                  <a:schemeClr val="bg1"/>
                </a:solidFill>
              </a:rPr>
              <a:t>, чтобы он почувствовал себя плохо или ему пришлось сделать что-то, что он не хочет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в адрес ребенка говорятся </a:t>
            </a:r>
            <a:r>
              <a:rPr lang="ru-RU" sz="3200" dirty="0">
                <a:solidFill>
                  <a:schemeClr val="bg1"/>
                </a:solidFill>
              </a:rPr>
              <a:t>обидные, злые и неприятные слова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обидные, злые и неприятные слова про ребенка </a:t>
            </a:r>
            <a:r>
              <a:rPr lang="ru-RU" sz="3500" dirty="0">
                <a:solidFill>
                  <a:schemeClr val="bg1"/>
                </a:solidFill>
              </a:rPr>
              <a:t>говорят или пишут другим </a:t>
            </a:r>
            <a:r>
              <a:rPr lang="ru-RU" sz="2400" dirty="0">
                <a:solidFill>
                  <a:schemeClr val="bg1"/>
                </a:solidFill>
              </a:rPr>
              <a:t>людям </a:t>
            </a:r>
          </a:p>
          <a:p>
            <a:pPr lvl="0"/>
            <a:r>
              <a:rPr lang="ru-RU" sz="3500" dirty="0">
                <a:solidFill>
                  <a:schemeClr val="bg1"/>
                </a:solidFill>
              </a:rPr>
              <a:t>Удары, шлепки, тычки, дергания, пинки, подзатыльники, толкания, подножки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у ребенка </a:t>
            </a:r>
            <a:r>
              <a:rPr lang="ru-RU" sz="3500" dirty="0">
                <a:solidFill>
                  <a:schemeClr val="bg1"/>
                </a:solidFill>
              </a:rPr>
              <a:t>забирают</a:t>
            </a:r>
            <a:r>
              <a:rPr lang="ru-RU" sz="2400" dirty="0">
                <a:solidFill>
                  <a:schemeClr val="bg1"/>
                </a:solidFill>
              </a:rPr>
              <a:t> его вещи, не отдают или ломают, портят их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</a:t>
            </a:r>
            <a:r>
              <a:rPr lang="ru-RU" sz="3500" dirty="0">
                <a:solidFill>
                  <a:schemeClr val="bg1"/>
                </a:solidFill>
              </a:rPr>
              <a:t>ребенка заставляют делать что-то неприятное</a:t>
            </a:r>
            <a:r>
              <a:rPr lang="ru-RU" sz="2400" dirty="0">
                <a:solidFill>
                  <a:schemeClr val="bg1"/>
                </a:solidFill>
              </a:rPr>
              <a:t>, чего он не хочет или от чего могут быть неприятности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ребенка просто </a:t>
            </a:r>
            <a:r>
              <a:rPr lang="ru-RU" sz="3500" dirty="0">
                <a:solidFill>
                  <a:schemeClr val="bg1"/>
                </a:solidFill>
              </a:rPr>
              <a:t>игнорируют, исключают из общения</a:t>
            </a:r>
            <a:r>
              <a:rPr lang="ru-RU" sz="2400" dirty="0">
                <a:solidFill>
                  <a:schemeClr val="bg1"/>
                </a:solidFill>
              </a:rPr>
              <a:t>, из компании, из игры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Когда все перечисленное происходит </a:t>
            </a:r>
            <a:r>
              <a:rPr lang="ru-RU" sz="3300" dirty="0">
                <a:solidFill>
                  <a:schemeClr val="bg1"/>
                </a:solidFill>
              </a:rPr>
              <a:t>в интернете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Все это повторяется </a:t>
            </a:r>
            <a:r>
              <a:rPr lang="ru-RU" sz="3300" dirty="0">
                <a:solidFill>
                  <a:schemeClr val="bg1"/>
                </a:solidFill>
              </a:rPr>
              <a:t>снова и снова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D661-3906-40E7-966E-6BA99B59CDC6}"/>
              </a:ext>
            </a:extLst>
          </p:cNvPr>
          <p:cNvSpPr txBox="1">
            <a:spLocks/>
          </p:cNvSpPr>
          <p:nvPr/>
        </p:nvSpPr>
        <p:spPr>
          <a:xfrm>
            <a:off x="478367" y="422345"/>
            <a:ext cx="11235267" cy="89633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500" dirty="0"/>
              <a:t>Кого травят</a:t>
            </a:r>
          </a:p>
        </p:txBody>
      </p:sp>
      <p:sp>
        <p:nvSpPr>
          <p:cNvPr id="3" name="Скругленный прямоугольник 16">
            <a:extLst>
              <a:ext uri="{FF2B5EF4-FFF2-40B4-BE49-F238E27FC236}">
                <a16:creationId xmlns:a16="http://schemas.microsoft.com/office/drawing/2014/main" id="{6E7DC2EE-9374-482B-800A-64E84D872940}"/>
              </a:ext>
            </a:extLst>
          </p:cNvPr>
          <p:cNvSpPr/>
          <p:nvPr/>
        </p:nvSpPr>
        <p:spPr>
          <a:xfrm>
            <a:off x="121921" y="1352862"/>
            <a:ext cx="11591713" cy="41522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Людей, чем то выделяющихся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Успешных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Со сложностями в общении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С отличиями во внешнем виде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С другим материальным положением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С другими взглядами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500" dirty="0">
              <a:solidFill>
                <a:schemeClr val="bg1"/>
              </a:solidFill>
              <a:latin typeface="Neo Sans Cyr Light" panose="020B03030000000000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Neo Sans Cyr Light" panose="020B0303000000000004" pitchFamily="34" charset="0"/>
              </a:rPr>
              <a:t>Стать объектом травли может любой, но в определенном коллективе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1"/>
              </a:solidFill>
              <a:latin typeface="Neo Sans Cyr Light" panose="020B03030000000000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1"/>
              </a:solidFill>
              <a:latin typeface="Neo Sans Cyr Light" panose="020B0303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F7A84-A959-47F8-B9F7-4916CDA5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1310"/>
          </a:xfrm>
        </p:spPr>
        <p:txBody>
          <a:bodyPr/>
          <a:lstStyle/>
          <a:p>
            <a:r>
              <a:rPr lang="ru-RU" dirty="0"/>
              <a:t>ТРАВЛЯ – ПРОБЛЕМА ГРУППЫ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13227BE-23E9-4078-9820-EB90BBA7A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462873"/>
              </p:ext>
            </p:extLst>
          </p:nvPr>
        </p:nvGraphicFramePr>
        <p:xfrm>
          <a:off x="838200" y="761310"/>
          <a:ext cx="10515600" cy="5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9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voldi.com/wp-content/uploads/2016/08/Chess-Pieces-PNG-image.png">
            <a:extLst>
              <a:ext uri="{FF2B5EF4-FFF2-40B4-BE49-F238E27FC236}">
                <a16:creationId xmlns:a16="http://schemas.microsoft.com/office/drawing/2014/main" id="{AF699F82-8828-464A-9F63-21CAA6A70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95530-7F28-4CCB-A674-6E88A35A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ПОИГРАЕМ</a:t>
            </a:r>
          </a:p>
        </p:txBody>
      </p:sp>
      <p:cxnSp>
        <p:nvCxnSpPr>
          <p:cNvPr id="1031" name="Straight Connector 13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1CB2-BD79-48F4-B4B7-B4C7FA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2" y="39356"/>
            <a:ext cx="10515600" cy="1325563"/>
          </a:xfrm>
        </p:spPr>
        <p:txBody>
          <a:bodyPr/>
          <a:lstStyle/>
          <a:p>
            <a:r>
              <a:rPr lang="ru-RU" b="1" dirty="0"/>
              <a:t>НЕ БУДЬ ПАССИВНЫМ НАБЛЮДАТЕЛЕМ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43858-9715-40A1-83CF-64F115F1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62" y="1169046"/>
            <a:ext cx="10629418" cy="4699320"/>
          </a:xfrm>
        </p:spPr>
        <p:txBody>
          <a:bodyPr>
            <a:normAutofit/>
          </a:bodyPr>
          <a:lstStyle/>
          <a:p>
            <a:r>
              <a:rPr lang="ru-RU" dirty="0"/>
              <a:t>Дружи с безопасными друзьями</a:t>
            </a:r>
          </a:p>
          <a:p>
            <a:r>
              <a:rPr lang="ru-RU" dirty="0"/>
              <a:t>Найдите группу по интересам</a:t>
            </a:r>
          </a:p>
          <a:p>
            <a:r>
              <a:rPr lang="ru-RU" dirty="0"/>
              <a:t>Получайте поддержку у доверенных взрослых</a:t>
            </a:r>
          </a:p>
          <a:p>
            <a:r>
              <a:rPr lang="ru-RU" dirty="0"/>
              <a:t>Знайте правила безопасного общения: </a:t>
            </a:r>
          </a:p>
          <a:p>
            <a:pPr lvl="1"/>
            <a:r>
              <a:rPr lang="ru-RU" dirty="0"/>
              <a:t>Говорите</a:t>
            </a:r>
          </a:p>
          <a:p>
            <a:pPr lvl="1"/>
            <a:r>
              <a:rPr lang="ru-RU" dirty="0"/>
              <a:t>Выставляйте границы и не давайте себя в обиду</a:t>
            </a:r>
          </a:p>
          <a:p>
            <a:pPr lvl="1"/>
            <a:r>
              <a:rPr lang="ru-RU" dirty="0"/>
              <a:t>Не воспринимайте на себя все, что про вас говорят </a:t>
            </a:r>
          </a:p>
          <a:p>
            <a:pPr lvl="1"/>
            <a:r>
              <a:rPr lang="ru-RU" dirty="0"/>
              <a:t>С достоинством проходите мимо</a:t>
            </a:r>
          </a:p>
          <a:p>
            <a:r>
              <a:rPr lang="ru-RU" dirty="0"/>
              <a:t>Обращайтесь за помощью</a:t>
            </a:r>
          </a:p>
        </p:txBody>
      </p:sp>
    </p:spTree>
    <p:extLst>
      <p:ext uri="{BB962C8B-B14F-4D97-AF65-F5344CB8AC3E}">
        <p14:creationId xmlns:p14="http://schemas.microsoft.com/office/powerpoint/2010/main" val="15349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457338-D556-475C-AE5E-BB141779D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219990"/>
            <a:ext cx="4540934" cy="1498808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683A704B-A2E4-49B8-AF56-CEB44CD96899}"/>
              </a:ext>
            </a:extLst>
          </p:cNvPr>
          <p:cNvSpPr txBox="1">
            <a:spLocks/>
          </p:cNvSpPr>
          <p:nvPr/>
        </p:nvSpPr>
        <p:spPr>
          <a:xfrm>
            <a:off x="-3210533" y="399982"/>
            <a:ext cx="11231039" cy="90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bg1"/>
                </a:solidFill>
                <a:latin typeface="Neo Sans Cyr" panose="020B0503000000000004" pitchFamily="34" charset="0"/>
              </a:rPr>
              <a:t>ВСЕГДА ОПАСНО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CE36C-4E6D-49AD-B83E-2A041896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30" y="2420651"/>
            <a:ext cx="1395831" cy="165533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8E38B23-3C23-4D16-916B-BF3D8B58048B}"/>
              </a:ext>
            </a:extLst>
          </p:cNvPr>
          <p:cNvSpPr txBox="1">
            <a:spLocks/>
          </p:cNvSpPr>
          <p:nvPr/>
        </p:nvSpPr>
        <p:spPr>
          <a:xfrm>
            <a:off x="5190522" y="4242284"/>
            <a:ext cx="3367913" cy="91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Neo Sans Cyr" panose="020B0503000000000004" pitchFamily="34" charset="0"/>
              </a:rPr>
              <a:t>ЗАЩИЩАЙСЯ</a:t>
            </a:r>
            <a:endParaRPr lang="ru-RU" sz="3000" b="1" dirty="0">
              <a:solidFill>
                <a:schemeClr val="bg1"/>
              </a:solidFill>
              <a:latin typeface="Neo Sans Cyr" panose="020B05030000000000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1D913A-C361-45DB-814A-627307C30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14"/>
          <a:stretch/>
        </p:blipFill>
        <p:spPr>
          <a:xfrm>
            <a:off x="7869632" y="2420651"/>
            <a:ext cx="1377607" cy="16344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D6D148-E058-4BE1-B011-177B8586AF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2" r="1"/>
          <a:stretch/>
        </p:blipFill>
        <p:spPr>
          <a:xfrm>
            <a:off x="9611332" y="2420651"/>
            <a:ext cx="1400419" cy="1641343"/>
          </a:xfrm>
          <a:prstGeom prst="rect">
            <a:avLst/>
          </a:prstGeom>
        </p:spPr>
      </p:pic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E64A8F3-0689-41D8-8B80-763677E8F734}"/>
              </a:ext>
            </a:extLst>
          </p:cNvPr>
          <p:cNvSpPr txBox="1">
            <a:spLocks/>
          </p:cNvSpPr>
          <p:nvPr/>
        </p:nvSpPr>
        <p:spPr>
          <a:xfrm>
            <a:off x="6874478" y="4242284"/>
            <a:ext cx="3367913" cy="91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Neo Sans Cyr" panose="020B0503000000000004" pitchFamily="34" charset="0"/>
              </a:rPr>
              <a:t>УХОДИ</a:t>
            </a:r>
            <a:endParaRPr lang="ru-RU" sz="3000" b="1" dirty="0">
              <a:solidFill>
                <a:schemeClr val="bg1"/>
              </a:solidFill>
              <a:latin typeface="Neo Sans Cyr" panose="020B05030000000000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7EA1039-2889-412E-835E-EE3BDB2DF30B}"/>
              </a:ext>
            </a:extLst>
          </p:cNvPr>
          <p:cNvSpPr txBox="1">
            <a:spLocks/>
          </p:cNvSpPr>
          <p:nvPr/>
        </p:nvSpPr>
        <p:spPr>
          <a:xfrm>
            <a:off x="8648241" y="4242284"/>
            <a:ext cx="3367913" cy="91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Neo Sans Cyr" panose="020B0503000000000004" pitchFamily="34" charset="0"/>
              </a:rPr>
              <a:t>ПРОСИ ПОМОЩЬ</a:t>
            </a:r>
            <a:endParaRPr lang="ru-RU" sz="3000" b="1" dirty="0">
              <a:solidFill>
                <a:schemeClr val="bg1"/>
              </a:solidFill>
              <a:latin typeface="Neo Sans Cyr" panose="020B05030000000000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CDCF14-80D3-43B7-B787-9BC59C22D526}"/>
              </a:ext>
            </a:extLst>
          </p:cNvPr>
          <p:cNvSpPr/>
          <p:nvPr/>
        </p:nvSpPr>
        <p:spPr>
          <a:xfrm>
            <a:off x="340759" y="1307770"/>
            <a:ext cx="4185021" cy="477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4B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Aft>
                <a:spcPts val="800"/>
              </a:spcAft>
              <a:tabLst>
                <a:tab pos="270510" algn="l"/>
              </a:tabLst>
            </a:pPr>
            <a:r>
              <a:rPr lang="ru-RU" sz="2500" dirty="0"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ПРИЧИНЯЮТ БОЛЬ</a:t>
            </a:r>
            <a:endParaRPr lang="ru-RU" sz="25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7846FF9-DF59-4F57-97F8-A2C59D1E3027}"/>
              </a:ext>
            </a:extLst>
          </p:cNvPr>
          <p:cNvSpPr/>
          <p:nvPr/>
        </p:nvSpPr>
        <p:spPr>
          <a:xfrm>
            <a:off x="340760" y="1977031"/>
            <a:ext cx="4185022" cy="861774"/>
          </a:xfrm>
          <a:prstGeom prst="rect">
            <a:avLst/>
          </a:prstGeom>
          <a:solidFill>
            <a:schemeClr val="bg1"/>
          </a:solidFill>
          <a:ln w="57150">
            <a:solidFill>
              <a:srgbClr val="FF4B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Aft>
                <a:spcPts val="800"/>
              </a:spcAft>
              <a:tabLst>
                <a:tab pos="270510" algn="l"/>
              </a:tabLst>
            </a:pPr>
            <a:r>
              <a:rPr lang="ru-RU" sz="2500" dirty="0"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ЧЕЛОВЕК ИДУТ ЗА ТОБОЙ ИЛИ ПОДЗЫВАЮТ</a:t>
            </a:r>
            <a:endParaRPr lang="ru-RU" sz="25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9F6F6A7-E66E-4BAD-9147-2BF946F7F240}"/>
              </a:ext>
            </a:extLst>
          </p:cNvPr>
          <p:cNvSpPr/>
          <p:nvPr/>
        </p:nvSpPr>
        <p:spPr>
          <a:xfrm>
            <a:off x="340759" y="3037737"/>
            <a:ext cx="4185023" cy="1246495"/>
          </a:xfrm>
          <a:prstGeom prst="rect">
            <a:avLst/>
          </a:prstGeom>
          <a:solidFill>
            <a:schemeClr val="bg1"/>
          </a:solidFill>
          <a:ln w="57150">
            <a:solidFill>
              <a:srgbClr val="FF4B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Aft>
                <a:spcPts val="800"/>
              </a:spcAft>
              <a:tabLst>
                <a:tab pos="270510" algn="l"/>
              </a:tabLst>
            </a:pPr>
            <a:r>
              <a:rPr lang="ru-RU" sz="2500" dirty="0"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ПРОСЯТ ПРИЙТИ В ТЕМНОЕ ВРЕМЯ, В БЕЗЛЮДНОЕ МЕСТО</a:t>
            </a:r>
            <a:endParaRPr lang="ru-RU" sz="25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75BFEE5-6CAB-48BC-A695-65D4EE9E2835}"/>
              </a:ext>
            </a:extLst>
          </p:cNvPr>
          <p:cNvSpPr/>
          <p:nvPr/>
        </p:nvSpPr>
        <p:spPr>
          <a:xfrm>
            <a:off x="340760" y="4483164"/>
            <a:ext cx="4185024" cy="861774"/>
          </a:xfrm>
          <a:prstGeom prst="rect">
            <a:avLst/>
          </a:prstGeom>
          <a:solidFill>
            <a:schemeClr val="bg1"/>
          </a:solidFill>
          <a:ln w="57150">
            <a:solidFill>
              <a:srgbClr val="FF4B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Aft>
                <a:spcPts val="800"/>
              </a:spcAft>
              <a:tabLst>
                <a:tab pos="270510" algn="l"/>
              </a:tabLst>
            </a:pPr>
            <a:r>
              <a:rPr lang="ru-RU" sz="2500" dirty="0"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ПОРТЯТ РЕГУЛЯРНО ВЕЩИ</a:t>
            </a:r>
            <a:endParaRPr lang="ru-RU" sz="25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68EB8A-63BD-436F-B883-D1FB8942A0A5}"/>
              </a:ext>
            </a:extLst>
          </p:cNvPr>
          <p:cNvSpPr/>
          <p:nvPr/>
        </p:nvSpPr>
        <p:spPr>
          <a:xfrm>
            <a:off x="340759" y="5534648"/>
            <a:ext cx="4185025" cy="477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4B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Aft>
                <a:spcPts val="800"/>
              </a:spcAft>
              <a:tabLst>
                <a:tab pos="270510" algn="l"/>
              </a:tabLst>
            </a:pPr>
            <a:r>
              <a:rPr lang="ru-RU" sz="2500" dirty="0"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ГРУБО УНИЖАЮТ</a:t>
            </a:r>
            <a:endParaRPr lang="ru-RU" sz="25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7430F447-4D1F-46CF-BFFB-514DA02A6E1E}"/>
              </a:ext>
            </a:extLst>
          </p:cNvPr>
          <p:cNvSpPr/>
          <p:nvPr/>
        </p:nvSpPr>
        <p:spPr>
          <a:xfrm>
            <a:off x="4525785" y="1307770"/>
            <a:ext cx="1121248" cy="4703932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4BB5-C0E5-4ABD-8E9B-E340FEC4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21" y="567159"/>
            <a:ext cx="10515600" cy="2723175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Neo Sans Cyr Medium" panose="020B0703000000000004" pitchFamily="34" charset="0"/>
              </a:rPr>
              <a:t>ПРОСИ ПОМОЩИ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8AA0A5-7A4F-467D-859D-56D70D46C015}"/>
              </a:ext>
            </a:extLst>
          </p:cNvPr>
          <p:cNvSpPr/>
          <p:nvPr/>
        </p:nvSpPr>
        <p:spPr>
          <a:xfrm>
            <a:off x="1273215" y="3680749"/>
            <a:ext cx="4259484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РАССКАЗЫВАЙ ДОВЕРЕННОМУ ВЗРОСЛОМУ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ТЕБЕ ОБЯЗАТЕЛЬНО ПОМОГУТ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ПРОСИ ПОМОЩИ ДО ТЕХ ПОР, ПОКА НЕ ПОЛУЧИШЬ </a:t>
            </a:r>
          </a:p>
        </p:txBody>
      </p:sp>
    </p:spTree>
    <p:extLst>
      <p:ext uri="{BB962C8B-B14F-4D97-AF65-F5344CB8AC3E}">
        <p14:creationId xmlns:p14="http://schemas.microsoft.com/office/powerpoint/2010/main" val="3125262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Широкоэкранный</PresentationFormat>
  <Paragraphs>98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Neo Sans Cyr</vt:lpstr>
      <vt:lpstr>Neo Sans Cyr Light</vt:lpstr>
      <vt:lpstr>Neo Sans Cyr Medium</vt:lpstr>
      <vt:lpstr>Тема Office</vt:lpstr>
      <vt:lpstr>Презентация PowerPoint</vt:lpstr>
      <vt:lpstr>ТРАВЛЯ </vt:lpstr>
      <vt:lpstr>Презентация PowerPoint</vt:lpstr>
      <vt:lpstr>ТРАВЛЯ – ПРОБЛЕМА ГРУППЫ</vt:lpstr>
      <vt:lpstr>ПОИГРАЕМ</vt:lpstr>
      <vt:lpstr>НЕ БУДЬ ПАССИВНЫМ НАБЛЮДАТЕЛЕМ</vt:lpstr>
      <vt:lpstr>Презентация PowerPoint</vt:lpstr>
      <vt:lpstr>ПРОСИ ПОМОЩИ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Bochkova Olga</dc:creator>
  <cp:lastModifiedBy>Bochkova Olga</cp:lastModifiedBy>
  <cp:revision>8</cp:revision>
  <dcterms:created xsi:type="dcterms:W3CDTF">2018-11-27T10:34:16Z</dcterms:created>
  <dcterms:modified xsi:type="dcterms:W3CDTF">2019-01-23T17:24:11Z</dcterms:modified>
</cp:coreProperties>
</file>