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1"/>
  </p:notesMasterIdLst>
  <p:handoutMasterIdLst>
    <p:handoutMasterId r:id="rId12"/>
  </p:handoutMasterIdLst>
  <p:sldIdLst>
    <p:sldId id="256" r:id="rId2"/>
    <p:sldId id="332" r:id="rId3"/>
    <p:sldId id="347" r:id="rId4"/>
    <p:sldId id="348" r:id="rId5"/>
    <p:sldId id="349" r:id="rId6"/>
    <p:sldId id="350" r:id="rId7"/>
    <p:sldId id="351" r:id="rId8"/>
    <p:sldId id="352" r:id="rId9"/>
    <p:sldId id="336" r:id="rId10"/>
  </p:sldIdLst>
  <p:sldSz cx="12192000" cy="6858000"/>
  <p:notesSz cx="9928225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636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-204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EC28EF-339E-4D6B-AF5E-91A945543C4B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261827-2CD7-4545-ABB1-D43A2752DD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0973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3697" y="1"/>
            <a:ext cx="4302231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65412-FD24-47EC-AEC4-0B019863F53E}" type="datetimeFigureOut">
              <a:rPr lang="ru-RU" smtClean="0"/>
              <a:t>24.01.2020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6700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823" y="3271381"/>
            <a:ext cx="7942580" cy="267658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3697" y="6456612"/>
            <a:ext cx="4302231" cy="3410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909208-EF39-417E-B73B-3F4A3B53B0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7695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13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1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851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1618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050791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7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60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560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2925763" y="849313"/>
            <a:ext cx="4076700" cy="229393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909208-EF39-417E-B73B-3F4A3B53B0F2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9547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142C1-5366-45FF-9A8D-534FC3541B75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15887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B6AC85-5F20-44CC-B42A-912D1BBE9037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5679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44401F-6D76-47E8-B41E-C9E0706D22B9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0971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23B47-8992-4A65-98BE-0F81E61A97F0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5742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7A4C8B-9ED0-4E9F-BD8A-ABE8006C9D2B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721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FA018-9A26-42D2-A52A-42BE72DEA9A0}" type="datetime1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652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0D8631-F9CD-4F35-9D9B-7D85EAC1524B}" type="datetime1">
              <a:rPr lang="ru-RU" smtClean="0"/>
              <a:t>24.01.2020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1117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817DCD-EBFC-437A-A78D-F865BD0E6C42}" type="datetime1">
              <a:rPr lang="ru-RU" smtClean="0"/>
              <a:t>24.01.2020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865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E6A33-2AF7-4E32-B0EF-674D6AA8F766}" type="datetime1">
              <a:rPr lang="ru-RU" smtClean="0"/>
              <a:t>24.01.2020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51620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0BBC47-FFFE-4B88-8774-D920950D21B3}" type="datetime1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0222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DFBC9C-050B-4BC8-BDE8-DA129D126611}" type="datetime1">
              <a:rPr lang="ru-RU" smtClean="0"/>
              <a:t>24.01.2020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340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AC9E8-184D-4F75-8947-EC85E28D1D0A}" type="datetime1">
              <a:rPr lang="ru-RU" smtClean="0"/>
              <a:t>24.01.2020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7F2D-D050-4524-810D-7650322F05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24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1049654" y="184075"/>
            <a:ext cx="11142345" cy="814893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2282454" y="291082"/>
            <a:ext cx="974762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eaLnBrk="1" hangingPunct="1"/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2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МОЛОДЕЖИ  </a:t>
            </a:r>
            <a:r>
              <a:rPr lang="ru-RU" altLang="ru-RU" sz="2000" b="1" dirty="0">
                <a:solidFill>
                  <a:schemeClr val="bg1"/>
                </a:solidFill>
                <a:cs typeface="Arial" panose="020B0604020202020204" pitchFamily="34" charset="0"/>
              </a:rPr>
              <a:t>И  ГРАЖДАНСКО-ПАТРИОТИЧЕСКОМУ ВОСПИТАНИЮ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79" y="39646"/>
            <a:ext cx="1743047" cy="2004505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sp>
        <p:nvSpPr>
          <p:cNvPr id="11" name="TextBox 10"/>
          <p:cNvSpPr txBox="1"/>
          <p:nvPr/>
        </p:nvSpPr>
        <p:spPr>
          <a:xfrm>
            <a:off x="777878" y="2447330"/>
            <a:ext cx="10631503" cy="175432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«Реализация проекта «Без срока давности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Смоленской области </a:t>
            </a:r>
            <a:endParaRPr lang="ru-RU" sz="36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defRPr/>
            </a:pPr>
            <a:r>
              <a:rPr lang="ru-RU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рамках Года памяти и славы» </a:t>
            </a:r>
            <a:endParaRPr lang="ru-RU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5"/>
          <p:cNvSpPr txBox="1">
            <a:spLocks noChangeArrowheads="1"/>
          </p:cNvSpPr>
          <p:nvPr/>
        </p:nvSpPr>
        <p:spPr bwMode="auto">
          <a:xfrm>
            <a:off x="4556930" y="6204016"/>
            <a:ext cx="3073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chemeClr val="bg1"/>
                </a:solidFill>
                <a:cs typeface="Arial" panose="020B0604020202020204" pitchFamily="34" charset="0"/>
              </a:rPr>
              <a:t>Смоленск, </a:t>
            </a:r>
            <a:r>
              <a:rPr lang="ru-RU" altLang="ru-RU" sz="2800" dirty="0" smtClean="0">
                <a:solidFill>
                  <a:schemeClr val="bg1"/>
                </a:solidFill>
                <a:cs typeface="Arial" panose="020B0604020202020204" pitchFamily="34" charset="0"/>
              </a:rPr>
              <a:t>2020</a:t>
            </a:r>
            <a:endParaRPr lang="ru-RU" altLang="ru-RU" sz="2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3701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608" y="2283457"/>
            <a:ext cx="11388277" cy="2087690"/>
          </a:xfrm>
          <a:prstGeom prst="roundRect">
            <a:avLst>
              <a:gd name="adj" fmla="val 15062"/>
            </a:avLst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4400" b="1" spc="-30" dirty="0" smtClean="0">
                <a:solidFill>
                  <a:prstClr val="black"/>
                </a:solidFill>
                <a:latin typeface="Arial Narrow" panose="020B0606020202030204" pitchFamily="34" charset="0"/>
              </a:rPr>
              <a:t>«Победа в Великой Отечественной войне была, есть и будет точкой опоры народов России, ее устойчивого развития»</a:t>
            </a:r>
            <a:endParaRPr lang="ru-RU" sz="4400" b="1" spc="-20" dirty="0" smtClean="0">
              <a:latin typeface="Arial Narrow" panose="020B0606020202030204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0" y="138753"/>
            <a:ext cx="11287123" cy="517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139701" y="217685"/>
            <a:ext cx="11021786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prstClr val="white"/>
                </a:solidFill>
              </a:rPr>
              <a:t>ГОД ПАМЯТИ И СЛАВЫ </a:t>
            </a:r>
            <a:endParaRPr lang="ru-R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239781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192" y="399883"/>
            <a:ext cx="9765792" cy="5913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917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2012" y="119063"/>
            <a:ext cx="3649028" cy="517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62011" y="217685"/>
            <a:ext cx="36490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prstClr val="white"/>
                </a:solidFill>
              </a:rPr>
              <a:t>ФЕДЕРАЛЬНАЯ ДИРЕКЦИЯ</a:t>
            </a:r>
            <a:endParaRPr lang="ru-R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2" y="652462"/>
            <a:ext cx="10467975" cy="555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54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sp>
        <p:nvSpPr>
          <p:cNvPr id="23" name="Прямоугольник 22"/>
          <p:cNvSpPr/>
          <p:nvPr/>
        </p:nvSpPr>
        <p:spPr>
          <a:xfrm>
            <a:off x="862012" y="119063"/>
            <a:ext cx="7257860" cy="51752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4" name="TextBox 4"/>
          <p:cNvSpPr txBox="1">
            <a:spLocks noChangeArrowheads="1"/>
          </p:cNvSpPr>
          <p:nvPr/>
        </p:nvSpPr>
        <p:spPr bwMode="auto">
          <a:xfrm>
            <a:off x="862011" y="217685"/>
            <a:ext cx="1014736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>
              <a:lnSpc>
                <a:spcPct val="90000"/>
              </a:lnSpc>
            </a:pPr>
            <a:r>
              <a:rPr lang="ru-RU" sz="2000" b="1" dirty="0" smtClean="0">
                <a:solidFill>
                  <a:prstClr val="white"/>
                </a:solidFill>
              </a:rPr>
              <a:t>РЕГИОНАЛЬНАЯ ДИРЕКЦИЯ ГОДА ПАМЯТИ И СЛАВЫ</a:t>
            </a:r>
            <a:endParaRPr lang="ru-RU" sz="2000" b="1" dirty="0">
              <a:solidFill>
                <a:prstClr val="white"/>
              </a:solidFill>
              <a:cs typeface="Arial" panose="020B0604020202020204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sp>
        <p:nvSpPr>
          <p:cNvPr id="4" name="TextBox 3"/>
          <p:cNvSpPr txBox="1"/>
          <p:nvPr/>
        </p:nvSpPr>
        <p:spPr>
          <a:xfrm>
            <a:off x="831882" y="855912"/>
            <a:ext cx="10994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u="sng" dirty="0" smtClean="0">
                <a:solidFill>
                  <a:schemeClr val="bg1"/>
                </a:solidFill>
              </a:rPr>
              <a:t>Руководитель</a:t>
            </a:r>
            <a:r>
              <a:rPr lang="ru-RU" sz="2400" b="1" dirty="0" smtClean="0">
                <a:solidFill>
                  <a:schemeClr val="bg1"/>
                </a:solidFill>
              </a:rPr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– заместитель Губернатора Смоленской области </a:t>
            </a:r>
            <a:endParaRPr lang="en-US" sz="2400" dirty="0" smtClean="0">
              <a:solidFill>
                <a:schemeClr val="bg1"/>
              </a:solidFill>
            </a:endParaRPr>
          </a:p>
          <a:p>
            <a:r>
              <a:rPr lang="ru-RU" sz="2400" dirty="0" smtClean="0">
                <a:solidFill>
                  <a:schemeClr val="bg1"/>
                </a:solidFill>
              </a:rPr>
              <a:t>Константин Владимирович Никонов 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62011" y="1928107"/>
            <a:ext cx="10732581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Координатор проекта «Без срока давности» на территории региона</a:t>
            </a:r>
            <a:r>
              <a:rPr lang="ru-RU" sz="2400" b="1" dirty="0" smtClean="0">
                <a:solidFill>
                  <a:schemeClr val="bg1"/>
                </a:solidFill>
              </a:rPr>
              <a:t>  </a:t>
            </a:r>
            <a:r>
              <a:rPr lang="ru-RU" sz="2400" dirty="0" smtClean="0">
                <a:solidFill>
                  <a:schemeClr val="bg1"/>
                </a:solidFill>
              </a:rPr>
              <a:t>– </a:t>
            </a:r>
            <a:r>
              <a:rPr lang="ru-RU" sz="2400" dirty="0">
                <a:solidFill>
                  <a:schemeClr val="bg1"/>
                </a:solidFill>
              </a:rPr>
              <a:t>депутат Смоленской областной Думы, советник Губернатора </a:t>
            </a:r>
            <a:r>
              <a:rPr lang="ru-RU" sz="2400" dirty="0" smtClean="0">
                <a:solidFill>
                  <a:schemeClr val="bg1"/>
                </a:solidFill>
              </a:rPr>
              <a:t>Смоленской области, руководитель Вахт </a:t>
            </a:r>
            <a:r>
              <a:rPr lang="ru-RU" sz="2400" dirty="0">
                <a:solidFill>
                  <a:schemeClr val="bg1"/>
                </a:solidFill>
              </a:rPr>
              <a:t>Памяти на территории Смоленской </a:t>
            </a:r>
            <a:r>
              <a:rPr lang="ru-RU" sz="2400" dirty="0" smtClean="0">
                <a:solidFill>
                  <a:schemeClr val="bg1"/>
                </a:solidFill>
              </a:rPr>
              <a:t>области </a:t>
            </a:r>
            <a:endParaRPr lang="en-US" sz="2400" dirty="0" smtClean="0">
              <a:solidFill>
                <a:schemeClr val="bg1"/>
              </a:solidFill>
            </a:endParaRPr>
          </a:p>
          <a:p>
            <a:pPr algn="just"/>
            <a:r>
              <a:rPr lang="ru-RU" sz="2400" dirty="0" smtClean="0">
                <a:solidFill>
                  <a:schemeClr val="bg1"/>
                </a:solidFill>
              </a:rPr>
              <a:t>Нина Германовна Куликовских, </a:t>
            </a:r>
            <a:r>
              <a:rPr lang="ru-RU" sz="2400" dirty="0">
                <a:solidFill>
                  <a:schemeClr val="bg1"/>
                </a:solidFill>
              </a:rPr>
              <a:t> </a:t>
            </a:r>
            <a:r>
              <a:rPr lang="en-US" sz="2400" dirty="0" smtClean="0">
                <a:solidFill>
                  <a:schemeClr val="bg1"/>
                </a:solidFill>
              </a:rPr>
              <a:t>8-</a:t>
            </a:r>
            <a:r>
              <a:rPr lang="ru-RU" sz="2400" dirty="0" smtClean="0">
                <a:solidFill>
                  <a:schemeClr val="bg1"/>
                </a:solidFill>
              </a:rPr>
              <a:t>930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smtClean="0">
                <a:solidFill>
                  <a:schemeClr val="bg1"/>
                </a:solidFill>
              </a:rPr>
              <a:t>302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smtClean="0">
                <a:solidFill>
                  <a:schemeClr val="bg1"/>
                </a:solidFill>
              </a:rPr>
              <a:t>47</a:t>
            </a:r>
            <a:r>
              <a:rPr lang="en-US" sz="2400" dirty="0" smtClean="0">
                <a:solidFill>
                  <a:schemeClr val="bg1"/>
                </a:solidFill>
              </a:rPr>
              <a:t>-</a:t>
            </a:r>
            <a:r>
              <a:rPr lang="ru-RU" sz="2400" dirty="0" smtClean="0">
                <a:solidFill>
                  <a:schemeClr val="bg1"/>
                </a:solidFill>
              </a:rPr>
              <a:t>79</a:t>
            </a:r>
            <a:endParaRPr lang="ru-RU" sz="2400" dirty="0">
              <a:solidFill>
                <a:schemeClr val="bg1"/>
              </a:solidFill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62011" y="3956932"/>
            <a:ext cx="107185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b="1" u="sng" dirty="0" smtClean="0">
                <a:solidFill>
                  <a:schemeClr val="bg1"/>
                </a:solidFill>
              </a:rPr>
              <a:t>Ответственный секретарь дирекции (общие вопросы)</a:t>
            </a:r>
            <a:r>
              <a:rPr lang="ru-RU" sz="2400" dirty="0" smtClean="0">
                <a:solidFill>
                  <a:schemeClr val="bg1"/>
                </a:solidFill>
              </a:rPr>
              <a:t> – начальник отдела организации гражданско-патриотического воспитания Главного управления Смоленской области по делам молодежи и гражданско-патриотическому воспитанию Вероника Вадимовна Авхимович, (4812) 20-54-59, 8-910-729-08-22, </a:t>
            </a:r>
            <a:r>
              <a:rPr lang="en-US" sz="2400" dirty="0" smtClean="0">
                <a:solidFill>
                  <a:schemeClr val="bg1"/>
                </a:solidFill>
              </a:rPr>
              <a:t>avk-veronika@yandex.ru 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704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210" y="188914"/>
            <a:ext cx="10850800" cy="6099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54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2963" cy="53500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8513" y="1914144"/>
            <a:ext cx="5183106" cy="450888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32192" y="292608"/>
            <a:ext cx="37551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Список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поисковых отрядов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Смоленской области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81101" y="5652483"/>
            <a:ext cx="61196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Адрес сайта: центр-</a:t>
            </a:r>
            <a:r>
              <a:rPr lang="ru-RU" sz="2800" b="1" dirty="0" err="1" smtClean="0">
                <a:solidFill>
                  <a:schemeClr val="bg1"/>
                </a:solidFill>
              </a:rPr>
              <a:t>долг.рф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32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sp>
        <p:nvSpPr>
          <p:cNvPr id="10" name="TextBox 9"/>
          <p:cNvSpPr txBox="1"/>
          <p:nvPr/>
        </p:nvSpPr>
        <p:spPr>
          <a:xfrm>
            <a:off x="7000664" y="1870407"/>
            <a:ext cx="519133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Ссылка на группу проекта </a:t>
            </a:r>
          </a:p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«Вконтакте»</a:t>
            </a:r>
            <a:r>
              <a:rPr lang="ru-RU" sz="2800" b="1" dirty="0" smtClean="0">
                <a:solidFill>
                  <a:schemeClr val="bg1"/>
                </a:solidFill>
              </a:rPr>
              <a:t>: </a:t>
            </a:r>
            <a:r>
              <a:rPr lang="en-US" sz="2800" b="1" dirty="0">
                <a:solidFill>
                  <a:schemeClr val="bg1"/>
                </a:solidFill>
              </a:rPr>
              <a:t>https://vk.com/public188959706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G:\!План по Году памяти и славы. Указ президента\1. БЕЗ СРОКА ДАВНОСТИ проект\24.01.2019 г. Совещание в режиме ВКС в СОИРО\Скриншоты для презентации\Снимок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609" y="0"/>
            <a:ext cx="6567055" cy="6141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9248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6" descr="Похожее изображение"/>
          <p:cNvSpPr>
            <a:spLocks noChangeAspect="1" noChangeArrowheads="1"/>
          </p:cNvSpPr>
          <p:nvPr/>
        </p:nvSpPr>
        <p:spPr bwMode="auto">
          <a:xfrm>
            <a:off x="1679575" y="-2485353"/>
            <a:ext cx="2645682" cy="2645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60610" y="6423025"/>
            <a:ext cx="11631390" cy="305575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20" name="TextBox 4"/>
          <p:cNvSpPr txBox="1">
            <a:spLocks noChangeArrowheads="1"/>
          </p:cNvSpPr>
          <p:nvPr/>
        </p:nvSpPr>
        <p:spPr bwMode="auto">
          <a:xfrm>
            <a:off x="789210" y="6451601"/>
            <a:ext cx="826769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ГЛАВНОЕ УПРАВЛЕНИЕ СМОЛЕНСКОЙ ОБЛАСТИ ПО ДЕЛАМ </a:t>
            </a:r>
            <a:r>
              <a:rPr lang="ru-RU" altLang="ru-RU" sz="1200" b="1" dirty="0" smtClean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МОЛОДЕЖИ </a:t>
            </a:r>
            <a:r>
              <a:rPr lang="ru-RU" altLang="ru-RU" sz="1200" b="1" dirty="0">
                <a:solidFill>
                  <a:prstClr val="white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И ГРАЖДАНСКО-ПАТРИОТИЧЕСКОМУ ВОСПИТАНИЮ </a:t>
            </a: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9" y="6203701"/>
            <a:ext cx="495300" cy="569596"/>
          </a:xfrm>
          <a:prstGeom prst="rect">
            <a:avLst/>
          </a:prstGeom>
          <a:effectLst>
            <a:glow rad="50800">
              <a:schemeClr val="bg1">
                <a:alpha val="71000"/>
              </a:schemeClr>
            </a:glow>
          </a:effectLst>
        </p:spPr>
      </p:pic>
      <p:sp>
        <p:nvSpPr>
          <p:cNvPr id="58" name="TextBox 4"/>
          <p:cNvSpPr txBox="1">
            <a:spLocks noChangeArrowheads="1"/>
          </p:cNvSpPr>
          <p:nvPr/>
        </p:nvSpPr>
        <p:spPr bwMode="auto">
          <a:xfrm>
            <a:off x="1586932" y="1569100"/>
            <a:ext cx="957874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pitchFamily="34" charset="0"/>
                <a:cs typeface="Tahoma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2pPr>
            <a:lvl3pPr>
              <a:defRPr sz="2000"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3pPr>
            <a:lvl4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4pPr>
            <a:lvl5pPr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5pPr>
            <a:lvl6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6pPr>
            <a:lvl7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7pPr>
            <a:lvl8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8pPr>
            <a:lvl9pPr eaLnBrk="0" fontAlgn="base" hangingPunct="0"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Tahoma" pitchFamily="34" charset="0"/>
              </a:defRPr>
            </a:lvl9pPr>
          </a:lstStyle>
          <a:p>
            <a:pPr algn="ctr"/>
            <a: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СПАСИБО </a:t>
            </a:r>
          </a:p>
          <a:p>
            <a:pPr algn="ctr"/>
            <a:r>
              <a:rPr lang="ru-RU" sz="60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ЗА ВНИМАНИЕ!</a:t>
            </a:r>
            <a:endParaRPr lang="ru-RU" sz="60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9151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2231</TotalTime>
  <Words>250</Words>
  <Application>Microsoft Office PowerPoint</Application>
  <PresentationFormat>Произвольный</PresentationFormat>
  <Paragraphs>38</Paragraphs>
  <Slides>9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Найденов Евгений Валерьевич</dc:creator>
  <cp:lastModifiedBy>Авхимович Вероника Вадимовна</cp:lastModifiedBy>
  <cp:revision>198</cp:revision>
  <cp:lastPrinted>2018-02-15T06:24:54Z</cp:lastPrinted>
  <dcterms:created xsi:type="dcterms:W3CDTF">2018-02-14T12:30:10Z</dcterms:created>
  <dcterms:modified xsi:type="dcterms:W3CDTF">2020-01-24T10:37:25Z</dcterms:modified>
</cp:coreProperties>
</file>