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72" r:id="rId8"/>
    <p:sldId id="276" r:id="rId9"/>
    <p:sldId id="262" r:id="rId10"/>
    <p:sldId id="263" r:id="rId11"/>
    <p:sldId id="265" r:id="rId12"/>
    <p:sldId id="266" r:id="rId13"/>
    <p:sldId id="267" r:id="rId14"/>
    <p:sldId id="268" r:id="rId15"/>
    <p:sldId id="273" r:id="rId16"/>
    <p:sldId id="281" r:id="rId17"/>
    <p:sldId id="282" r:id="rId18"/>
    <p:sldId id="277" r:id="rId19"/>
    <p:sldId id="278" r:id="rId20"/>
    <p:sldId id="27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>
        <p:scale>
          <a:sx n="80" d="100"/>
          <a:sy n="80" d="100"/>
        </p:scale>
        <p:origin x="797" y="2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91843-DA08-4E32-91A1-0745D9D80228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E88EF-D3EF-4F92-AD47-5955D50AF5D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652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91843-DA08-4E32-91A1-0745D9D80228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E88EF-D3EF-4F92-AD47-5955D50AF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317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91843-DA08-4E32-91A1-0745D9D80228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E88EF-D3EF-4F92-AD47-5955D50AF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759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91843-DA08-4E32-91A1-0745D9D80228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E88EF-D3EF-4F92-AD47-5955D50AF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655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91843-DA08-4E32-91A1-0745D9D80228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E88EF-D3EF-4F92-AD47-5955D50AF5D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55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91843-DA08-4E32-91A1-0745D9D80228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E88EF-D3EF-4F92-AD47-5955D50AF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43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91843-DA08-4E32-91A1-0745D9D80228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E88EF-D3EF-4F92-AD47-5955D50AF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37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91843-DA08-4E32-91A1-0745D9D80228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E88EF-D3EF-4F92-AD47-5955D50AF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588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91843-DA08-4E32-91A1-0745D9D80228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E88EF-D3EF-4F92-AD47-5955D50AF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47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D691843-DA08-4E32-91A1-0745D9D80228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3E88EF-D3EF-4F92-AD47-5955D50AF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15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91843-DA08-4E32-91A1-0745D9D80228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E88EF-D3EF-4F92-AD47-5955D50AF5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64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D691843-DA08-4E32-91A1-0745D9D80228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03E88EF-D3EF-4F92-AD47-5955D50AF5D6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60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tass.ru/tsp/900day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6600" dirty="0"/>
              <a:t>Парк-музей «Форпост 863</a:t>
            </a:r>
            <a:r>
              <a:rPr lang="ru-RU" sz="6600" dirty="0" smtClean="0"/>
              <a:t>»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288604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500">
        <p:fade/>
      </p:transition>
    </mc:Choice>
    <mc:Fallback>
      <p:transition spd="med" advTm="17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Познавательные программы </a:t>
            </a:r>
            <a:br>
              <a:rPr lang="ru-RU" dirty="0" smtClean="0"/>
            </a:br>
            <a:r>
              <a:rPr lang="ru-RU" dirty="0" smtClean="0"/>
              <a:t>для школьников</a:t>
            </a:r>
            <a:endParaRPr lang="ru-RU" dirty="0"/>
          </a:p>
        </p:txBody>
      </p:sp>
      <p:pic>
        <p:nvPicPr>
          <p:cNvPr id="6146" name="Picture 2" descr="https://sun9-1.userapi.com/c854228/v854228149/f5ea1/sN_MJpurAy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23" y="1894369"/>
            <a:ext cx="2969623" cy="222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31.userapi.com/c854228/v854228149/f5e6f/1ldpe5qpx5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268" y="1894369"/>
            <a:ext cx="3359150" cy="223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30.userapi.com/c858224/v858224345/5adc7/OPdP_wF6CM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40" y="1887524"/>
            <a:ext cx="3350440" cy="223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sun9-59.userapi.com/c851432/v851432222/19afdc/cVfRN8Yw2X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89" y="4217470"/>
            <a:ext cx="3004457" cy="200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sun9-39.userapi.com/c850128/v850128216/1e6237/YZWAl1hg1M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48" y="4225739"/>
            <a:ext cx="2993389" cy="199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sun9-2.userapi.com/c850128/v850128216/1e6269/DjZPoG1Km6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562" y="4217469"/>
            <a:ext cx="3005795" cy="200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69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98">
        <p:fade/>
      </p:transition>
    </mc:Choice>
    <mc:Fallback xmlns="">
      <p:transition spd="med" advTm="60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Секция военно-тактических </a:t>
            </a:r>
            <a:r>
              <a:rPr lang="ru-RU" dirty="0" smtClean="0"/>
              <a:t>игр</a:t>
            </a:r>
            <a:endParaRPr lang="ru-RU" dirty="0"/>
          </a:p>
        </p:txBody>
      </p:sp>
      <p:pic>
        <p:nvPicPr>
          <p:cNvPr id="8194" name="Picture 2" descr="https://sun9-37.userapi.com/c854228/v854228149/f5f55/9skmDn5jql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332" y="1940034"/>
            <a:ext cx="2846931" cy="189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12.userapi.com/c854228/v854228002/f3e0a/VjMFMDiPiz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37" y="1940034"/>
            <a:ext cx="2846269" cy="189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66.userapi.com/c851220/v851220729/1e6781/4CFQQgRdgU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80" y="1939310"/>
            <a:ext cx="2836945" cy="189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734" y="3937455"/>
            <a:ext cx="2230541" cy="2230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18" y="3937455"/>
            <a:ext cx="3345158" cy="22305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64" y="3937455"/>
            <a:ext cx="3358582" cy="223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43">
        <p:fade/>
      </p:transition>
    </mc:Choice>
    <mc:Fallback xmlns="">
      <p:transition spd="med" advTm="58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Реставрация авиационной </a:t>
            </a:r>
            <a:r>
              <a:rPr lang="ru-RU" dirty="0" smtClean="0"/>
              <a:t>техники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5954" y="1908404"/>
            <a:ext cx="2633000" cy="19843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5716" y="1885218"/>
            <a:ext cx="2893501" cy="20075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8915" y="1885218"/>
            <a:ext cx="3004231" cy="20075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50" y="4063775"/>
            <a:ext cx="2838994" cy="21292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93" y="4063775"/>
            <a:ext cx="4258491" cy="21292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33" y="4040589"/>
            <a:ext cx="2831921" cy="212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1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684">
        <p:fade/>
      </p:transition>
    </mc:Choice>
    <mc:Fallback xmlns="">
      <p:transition spd="med" advTm="76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Кружок научно-технического творчества и моделизма</a:t>
            </a:r>
            <a:endParaRPr lang="ru-RU" dirty="0"/>
          </a:p>
        </p:txBody>
      </p:sp>
      <p:pic>
        <p:nvPicPr>
          <p:cNvPr id="10242" name="Picture 2" descr="https://static.tildacdn.com/tild3737-3436-4332-b364-373536633432/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925" y="4076782"/>
            <a:ext cx="3078480" cy="205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tatic.tildacdn.com/tild6636-3432-4730-b961-636437663730/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119" y="1923881"/>
            <a:ext cx="3133357" cy="208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static.tildacdn.com/tild3461-6233-4863-a464-623665323865/0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33" y="1924607"/>
            <a:ext cx="2781751" cy="208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static.tildacdn.com/tild6630-3963-4131-a433-626635623631/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87" y="4076782"/>
            <a:ext cx="3078480" cy="205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563" y="4075395"/>
            <a:ext cx="4103750" cy="2051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565" y="1923881"/>
            <a:ext cx="4174080" cy="20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80">
        <p:fade/>
      </p:transition>
    </mc:Choice>
    <mc:Fallback xmlns="">
      <p:transition spd="med" advTm="63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dirty="0" smtClean="0"/>
              <a:t>Школа юного авиатора</a:t>
            </a:r>
            <a:endParaRPr lang="ru-RU" dirty="0"/>
          </a:p>
        </p:txBody>
      </p:sp>
      <p:pic>
        <p:nvPicPr>
          <p:cNvPr id="4098" name="Picture 2" descr="https://sun9-65.userapi.com/c857416/v857416960/e9337/9cVr-chZf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835" y="1852464"/>
            <a:ext cx="2745436" cy="205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sun9-12.userapi.com/c857424/v857424704/e78b9/MqbmgPIsS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149" y="4026645"/>
            <a:ext cx="3226108" cy="215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sun9-46.userapi.com/c855136/v855136878/193280/1PBEImcBfp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1757" y="4028524"/>
            <a:ext cx="2818312" cy="211373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51" y="1857999"/>
            <a:ext cx="3084718" cy="20592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42" y="4026645"/>
            <a:ext cx="3173421" cy="2115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49" y="1857999"/>
            <a:ext cx="3081083" cy="20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51">
        <p:fade/>
      </p:transition>
    </mc:Choice>
    <mc:Fallback xmlns="">
      <p:transition spd="med" advTm="60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3114" y="320858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ru-RU" dirty="0"/>
              <a:t>Создание </a:t>
            </a:r>
            <a:r>
              <a:rPr lang="ru-RU" dirty="0" smtClean="0"/>
              <a:t>уличной </a:t>
            </a:r>
            <a:r>
              <a:rPr lang="ru-RU" dirty="0"/>
              <a:t>экспозиции, посвящённой Смоленскому </a:t>
            </a:r>
            <a:r>
              <a:rPr lang="ru-RU" dirty="0" smtClean="0"/>
              <a:t>сражению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43114" y="1901091"/>
            <a:ext cx="8300144" cy="1278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реализации проекта «Смоленск. 1941-й» на территории военно-патриотического парка-музея планируется воссоздание оборонительных укреплений лета 1941 года в полном соответствии с Наставлениями Красной Армии. Будут созданы окопы, траншеи, пулемётный ДЗОТ с пулемётом «Максим» и манекенами бойцов РККА, а также артиллерийская позиция с макетом пушки калибра 45 мм. Данная экспозиция станет отличным учебным пособием для проведения как мероприятий серии «Живая история», так и обычных экскурсий. Посетители смогут спуститься внутрь укреплений и почувствовать на себе те условия, в которых находились защитники Смоленска в 1941 году.</a:t>
            </a:r>
          </a:p>
        </p:txBody>
      </p:sp>
      <p:pic>
        <p:nvPicPr>
          <p:cNvPr id="3074" name="Picture 2" descr="https://sun9-7.userapi.com/c205628/v205628375/bdff/0hbKEvOrp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934" y="3201859"/>
            <a:ext cx="2295211" cy="3063473"/>
          </a:xfrm>
          <a:prstGeom prst="rect">
            <a:avLst/>
          </a:prstGeom>
          <a:noFill/>
        </p:spPr>
      </p:pic>
      <p:pic>
        <p:nvPicPr>
          <p:cNvPr id="3078" name="Picture 6" descr="https://sun9-16.userapi.com/c857624/v857624375/124f20/QEcbVdPxvY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3842" y="3657600"/>
            <a:ext cx="3917130" cy="1958565"/>
          </a:xfrm>
          <a:prstGeom prst="rect">
            <a:avLst/>
          </a:prstGeom>
          <a:noFill/>
        </p:spPr>
      </p:pic>
      <p:pic>
        <p:nvPicPr>
          <p:cNvPr id="3080" name="Picture 8" descr="https://sun9-28.userapi.com/c856016/v856016375/19fc64/HFT9sNbUGB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3349" y="3664934"/>
            <a:ext cx="3896499" cy="1948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674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48">
        <p:fade/>
      </p:transition>
    </mc:Choice>
    <mc:Fallback xmlns="">
      <p:transition spd="med" advTm="90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28537" y="378227"/>
            <a:ext cx="10396882" cy="1151965"/>
          </a:xfrm>
        </p:spPr>
        <p:txBody>
          <a:bodyPr>
            <a:normAutofit fontScale="90000"/>
          </a:bodyPr>
          <a:lstStyle/>
          <a:p>
            <a:r>
              <a:rPr lang="ru-RU" dirty="0"/>
              <a:t>Создание </a:t>
            </a:r>
            <a:r>
              <a:rPr lang="ru-RU" dirty="0" smtClean="0"/>
              <a:t>экспозиции, </a:t>
            </a:r>
            <a:r>
              <a:rPr lang="ru-RU" dirty="0"/>
              <a:t>расположенной в </a:t>
            </a:r>
            <a:r>
              <a:rPr lang="ru-RU" dirty="0" smtClean="0"/>
              <a:t>помещении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28537" y="1951349"/>
            <a:ext cx="10085332" cy="2178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проекта «Форпост 863» уже более года действует мастерская стендового моделизма, в которой все жители Смоленска, увлечённые этим хобби, могут посвятить себя любимому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делу,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имея под рукой все необходимые материалы и инструменты, при этом посещение мастерской совершенно бесплатно для всех желающих.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 регулярно участвуют во всероссийских выставках и занимают призовые места, также на регулярной основе проводятся региональные выставки.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проекта и дальнейшей работы мастерской в 2019-2020 годах предполагается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изготовление </a:t>
            </a: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пяти военно-исторических диорам, посвящённых Смоленскому сражению 1941 году. Впоследствии они составят основу стендовой части создаваемой в рамках проекта экспозиции.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данный момент определены следующие тематики диорам: «Бои за Ельню», «Уличные бои в Смоленске», «Отступление 16-й армии», «Беженцы на Соловьёвой переправе» и «Залп Катюши». </a:t>
            </a:r>
          </a:p>
        </p:txBody>
      </p:sp>
      <p:pic>
        <p:nvPicPr>
          <p:cNvPr id="6" name="Picture 2" descr="https://pp.userapi.com/c855220/v855220056/5daf8/YxGbyMCDLX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37" y="4306253"/>
            <a:ext cx="2743688" cy="18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pp.userapi.com/c855632/v855632699/a4849/MOAvrKRhCr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2390" y="4306253"/>
            <a:ext cx="1114736" cy="18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pp.userapi.com/c855220/v855220056/5dba2/7q17gNUdG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291" y="4306253"/>
            <a:ext cx="2863706" cy="184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www.dishmodels.ru/picture/glr/13/13406/g13406_48362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487" y="4302578"/>
            <a:ext cx="2468881" cy="185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19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38843" y="349135"/>
            <a:ext cx="10927080" cy="1299441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/>
              <a:t>Создание общедоступного мультимедийного ресурса, посвященного Смоленскому сражению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38843" y="1826604"/>
            <a:ext cx="9966960" cy="157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Идея создания образовательного ресурса, посвящённого Смоленскому сражению родилась у участников проекта «Форпост 863» после знакомства со специальным проектом ТАСС «900 дней жизни», посвящённым истории блокады Ленинграда (</a:t>
            </a:r>
            <a:r>
              <a:rPr lang="en-US" sz="1200" dirty="0">
                <a:hlinkClick r:id="rId2"/>
              </a:rPr>
              <a:t>https://tass.ru/tsp/900days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На сегодняшний день команда проекта обладает всеми технологиями, знаниями и возможностями для того, чтобы создать аналогичный ресурс, посвящённый Смоленскому сражению 1941 года. Функционал сайта также будет дополнен трёхмерными моделями военной техники и интерактивными картами, позволяющими сопоставить события 1941 года с современным видом улиц, домов и сёл, ставших свидетелями самой страшной трагедии ХХ века.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созданию сайта будут привлечены волонтёры проекта, наиболее авторитетные историки и краеведы Смоленщины. Создание сайта позволит обобщить обширный материал по данной тематике, уже собранный участниками клуба Форпост 863.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8843" y="3888568"/>
            <a:ext cx="4754881" cy="20976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179" y="3507971"/>
            <a:ext cx="1868539" cy="2660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908" y="3507971"/>
            <a:ext cx="1894895" cy="266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38843" y="349135"/>
            <a:ext cx="10927080" cy="1299441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 smtClean="0"/>
              <a:t>Проект «Без срока давности»</a:t>
            </a:r>
            <a:endParaRPr lang="ru-RU" sz="4000" dirty="0"/>
          </a:p>
        </p:txBody>
      </p:sp>
      <p:pic>
        <p:nvPicPr>
          <p:cNvPr id="1026" name="Picture 2" descr="https://sun9-24.userapi.com/c206620/v206620601/44165/l-yx5SHdds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2014219"/>
            <a:ext cx="4064001" cy="406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67003" y="2014219"/>
            <a:ext cx="6143972" cy="1866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публичных мероприятий, дискуссионных площадок и презентаций на базе парка-музея «Форпост 863»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Размещение архивных материалов и исследовательских статей на создаваемом сайте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smolensk1941.ru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специальной экспозиции с описанием уничтоженных фашистами деревень Смоленской области</a:t>
            </a: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436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423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723295"/>
          </a:xfrm>
        </p:spPr>
        <p:txBody>
          <a:bodyPr/>
          <a:lstStyle/>
          <a:p>
            <a:r>
              <a:rPr lang="ru-RU" dirty="0" smtClean="0"/>
              <a:t>Создание </a:t>
            </a:r>
            <a:r>
              <a:rPr lang="ru-RU" dirty="0"/>
              <a:t>в Смоленске </a:t>
            </a:r>
            <a:r>
              <a:rPr lang="ru-RU" dirty="0" smtClean="0"/>
              <a:t>многопрофильной </a:t>
            </a:r>
            <a:r>
              <a:rPr lang="ru-RU" dirty="0"/>
              <a:t>развлекательно-образовательной площадки для военно-патриотического и научно-технического развития детей и молодёжи</a:t>
            </a:r>
          </a:p>
        </p:txBody>
      </p:sp>
      <p:pic>
        <p:nvPicPr>
          <p:cNvPr id="1028" name="Picture 4" descr="https://static.tildacdn.com/tild3835-3365-4130-a565-356362366434/Photo_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25" y="3324554"/>
            <a:ext cx="3176775" cy="211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35.userapi.com/c850128/v850128216/1e633b/QXBpF0Sgbc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621" y="3320544"/>
            <a:ext cx="3180748" cy="211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36.userapi.com/c850128/v850128216/1e627d/AQ-EdlOMD7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251" y="3320544"/>
            <a:ext cx="3180749" cy="211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51.userapi.com/c854524/v854524391/ed035/4QppYeDLVl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0544"/>
            <a:ext cx="3179333" cy="211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5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09">
        <p:fade/>
      </p:transition>
    </mc:Choice>
    <mc:Fallback xmlns="">
      <p:transition spd="med" advTm="63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76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123406"/>
            <a:ext cx="10058400" cy="2124891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/>
              <a:t>Начало реализации проекта: февраль 2019 </a:t>
            </a:r>
            <a:r>
              <a:rPr lang="ru-RU" sz="2800" dirty="0" smtClean="0"/>
              <a:t>года</a:t>
            </a:r>
          </a:p>
          <a:p>
            <a:endParaRPr lang="ru-RU" sz="2800" dirty="0"/>
          </a:p>
          <a:p>
            <a:pPr>
              <a:lnSpc>
                <a:spcPct val="120000"/>
              </a:lnSpc>
            </a:pPr>
            <a:r>
              <a:rPr lang="ru-RU" dirty="0" smtClean="0"/>
              <a:t>Парк-музей </a:t>
            </a:r>
            <a:r>
              <a:rPr lang="ru-RU" dirty="0"/>
              <a:t>создаётся на базе военно-патриотического клуба «Форпост 863», организованного в 2018 году</a:t>
            </a:r>
          </a:p>
          <a:p>
            <a:pPr>
              <a:lnSpc>
                <a:spcPct val="120000"/>
              </a:lnSpc>
            </a:pPr>
            <a:r>
              <a:rPr lang="ru-RU" dirty="0" smtClean="0"/>
              <a:t>Проект </a:t>
            </a:r>
            <a:r>
              <a:rPr lang="ru-RU" dirty="0"/>
              <a:t>реализуется совместно </a:t>
            </a:r>
            <a:r>
              <a:rPr lang="ru-RU" b="1" dirty="0"/>
              <a:t>ООО «Смоленский военно-патриотический кластер»</a:t>
            </a:r>
            <a:r>
              <a:rPr lang="ru-RU" dirty="0"/>
              <a:t> и </a:t>
            </a:r>
            <a:r>
              <a:rPr lang="ru-RU" b="1" dirty="0"/>
              <a:t>АНО «Центр молодёжных инициатив «Неравнодушный Смоленск»</a:t>
            </a:r>
          </a:p>
          <a:p>
            <a:endParaRPr lang="ru-RU" dirty="0"/>
          </a:p>
        </p:txBody>
      </p:sp>
      <p:pic>
        <p:nvPicPr>
          <p:cNvPr id="2050" name="Picture 2" descr="https://sun9-48.userapi.com/c854228/v854228002/f3f86/wOYtaL8SHk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38" y="3518264"/>
            <a:ext cx="3590945" cy="238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51.userapi.com/c854228/v854228002/f3fea/pnKFP3HsVU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666" y="3518264"/>
            <a:ext cx="3594592" cy="238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50.userapi.com/c854228/v854228002/f3fe0/TRVlqpaxVK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141" y="3518264"/>
            <a:ext cx="3601037" cy="239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04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61">
        <p:fade/>
      </p:transition>
    </mc:Choice>
    <mc:Fallback xmlns="">
      <p:transition spd="med" advTm="57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Общая концепция парка</a:t>
            </a:r>
          </a:p>
        </p:txBody>
      </p:sp>
      <p:pic>
        <p:nvPicPr>
          <p:cNvPr id="4" name="Рисунок 3" descr="info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5225" y="1828799"/>
            <a:ext cx="5888718" cy="43036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26927" y="2306584"/>
            <a:ext cx="6096000" cy="334809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900430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– здание музея авиации и секционной работы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– центр военно-тактических игр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– экспозиция авиационной техники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– экспозиция бронетехники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– зона танкодрома для радиоуправляемых моделей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– зона статической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реконструкции ВОВ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– пруд для судомодельного спорта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– здание «второй очереди»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0430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– здание «второй очереди»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41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90">
        <p:fade/>
      </p:transition>
    </mc:Choice>
    <mc:Fallback xmlns="">
      <p:transition spd="med" advTm="60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/>
              <a:t>Строительство первой очереди парка: июнь-август 2019 года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806" y="2490652"/>
            <a:ext cx="4815839" cy="2795452"/>
          </a:xfrm>
        </p:spPr>
        <p:txBody>
          <a:bodyPr/>
          <a:lstStyle/>
          <a:p>
            <a:r>
              <a:rPr lang="ru-RU" b="1" dirty="0"/>
              <a:t>Введены в эксплуатацию: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Музей авиации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Полигон военно-тактических игр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Мультимедийный образовательный центр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Мастерская стендового моделизма</a:t>
            </a:r>
          </a:p>
        </p:txBody>
      </p:sp>
      <p:pic>
        <p:nvPicPr>
          <p:cNvPr id="3074" name="Picture 2" descr="https://static.tildacdn.com/tild6233-3930-4435-a466-316539633134/Mjze0E59N-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720" y="1864882"/>
            <a:ext cx="4383739" cy="219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24.userapi.com/c850528/v850528675/1c1dfc/SNbeBAQn1f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663" y="4171967"/>
            <a:ext cx="2999591" cy="199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343" y="4171967"/>
            <a:ext cx="3995222" cy="199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0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86">
        <p:fade/>
      </p:transition>
    </mc:Choice>
    <mc:Fallback xmlns="">
      <p:transition spd="med" advTm="61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Музей авиации и космонавтики</a:t>
            </a:r>
            <a:endParaRPr lang="ru-RU" dirty="0"/>
          </a:p>
        </p:txBody>
      </p:sp>
      <p:pic>
        <p:nvPicPr>
          <p:cNvPr id="1026" name="Picture 2" descr="https://psv4.userapi.com/c856416/u2856277/docs/d12/648da4600da6/DSC_0070.jpg?extra=eMIuUdq4r_g7zsOu7cqp6zq71_B-0iyCTU8qJqjrRDbFY8XUZRXJmKIu1AV2C-bkCSeM6Eca5IkjCAzP9bN1WnAdLh2cvEMz5LLICv_StSWY6uuGuJLSjJJoahQ-TfDTdeLpHAPfDc5t9ZVV2Ja4c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631" y="1874856"/>
            <a:ext cx="2755716" cy="183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sv4.userapi.com/c856416/u2856277/docs/d2/93bda086344f/DSC_0035.jpg?extra=2Yx3aBaaTDoMagEBN8hrPX-6kF_jJuFeRaGQCe26JvS493qpU7FboDkX06rQtPvspgE_efGwSQ3vR6IvH_AdypjBp1ny9OT7kzhWBYSi6_-kd9S-5Ls6_Viq_8ZPSpiHkF6il-nVEM7JlfRl62NTR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010" y="1874855"/>
            <a:ext cx="2755716" cy="183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31.userapi.com/c857032/v857032911/38b3b/t70NrdboG-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102" y="1879480"/>
            <a:ext cx="2442748" cy="183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atic.tildacdn.com/tild6235-3234-4464-b436-323939633863/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78" y="1878227"/>
            <a:ext cx="2437174" cy="18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tatic.tildacdn.com/tild6233-3930-4435-a466-316539633134/Mjze0E59N-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690" y="3847896"/>
            <a:ext cx="4135657" cy="206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9.userapi.com/c858028/v858028375/12496e/o0eueZcfiK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66010" y="3847896"/>
            <a:ext cx="4156472" cy="20782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500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01">
        <p:fade/>
      </p:transition>
    </mc:Choice>
    <mc:Fallback xmlns="">
      <p:transition spd="med" advTm="58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Полигон военно-тактических игр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36" y="1882616"/>
            <a:ext cx="2980337" cy="198378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87" y="3983277"/>
            <a:ext cx="3072208" cy="19873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84" y="3983277"/>
            <a:ext cx="3103189" cy="19879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39" y="3983277"/>
            <a:ext cx="2978282" cy="19855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39" y="1882122"/>
            <a:ext cx="2978282" cy="19842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787" y="1882122"/>
            <a:ext cx="2977541" cy="198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04">
        <p:fade/>
      </p:transition>
    </mc:Choice>
    <mc:Fallback xmlns="">
      <p:transition spd="med" advTm="59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dirty="0" smtClean="0"/>
              <a:t>Мультимедийная образовательная площадка</a:t>
            </a:r>
            <a:endParaRPr lang="ru-RU" dirty="0"/>
          </a:p>
        </p:txBody>
      </p:sp>
      <p:pic>
        <p:nvPicPr>
          <p:cNvPr id="3076" name="Picture 4" descr="https://sun9-15.userapi.com/c857032/v857032911/38b6f/3BVvHYvIUf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606" y="1901334"/>
            <a:ext cx="4190538" cy="209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08" y="1903654"/>
            <a:ext cx="2790600" cy="20929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042" y="1901334"/>
            <a:ext cx="2803781" cy="21028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88" y="4108138"/>
            <a:ext cx="2763519" cy="20726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798" y="4114208"/>
            <a:ext cx="3099248" cy="20665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695" y="4107960"/>
            <a:ext cx="3088715" cy="20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9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75">
        <p:fade/>
      </p:transition>
    </mc:Choice>
    <mc:Fallback xmlns="">
      <p:transition spd="med" advTm="63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Форматы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1944346"/>
            <a:ext cx="10058400" cy="1363631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ru-RU" dirty="0" smtClean="0"/>
              <a:t> Приём </a:t>
            </a:r>
            <a:r>
              <a:rPr lang="ru-RU" dirty="0"/>
              <a:t>групп школьников в рамках познавательных программ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 smtClean="0"/>
              <a:t> Организация </a:t>
            </a:r>
            <a:r>
              <a:rPr lang="ru-RU" dirty="0"/>
              <a:t>и проведение городских праздников и фестивалей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 smtClean="0"/>
              <a:t> Организация </a:t>
            </a:r>
            <a:r>
              <a:rPr lang="ru-RU" dirty="0"/>
              <a:t>секционной работы</a:t>
            </a:r>
          </a:p>
          <a:p>
            <a:endParaRPr lang="ru-RU" dirty="0"/>
          </a:p>
        </p:txBody>
      </p:sp>
      <p:pic>
        <p:nvPicPr>
          <p:cNvPr id="5122" name="Picture 2" descr="https://sun9-18.userapi.com/c854228/v854228149/f6122/MfVxbZA2s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7" y="3514963"/>
            <a:ext cx="3635286" cy="241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tatic.tildacdn.com/tild3461-6233-4863-a464-623665323865/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389" y="3517368"/>
            <a:ext cx="3215537" cy="241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7.userapi.com/c852124/v852124216/1d4e5e/ELH9VuNDJb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719" y="3509671"/>
            <a:ext cx="3628315" cy="241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4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83">
        <p:fade/>
      </p:transition>
    </mc:Choice>
    <mc:Fallback xmlns="">
      <p:transition spd="med" advTm="57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2686</TotalTime>
  <Words>618</Words>
  <Application>Microsoft Office PowerPoint</Application>
  <PresentationFormat>Широкоэкранный</PresentationFormat>
  <Paragraphs>49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Ретро</vt:lpstr>
      <vt:lpstr>Парк-музей «Форпост 863»</vt:lpstr>
      <vt:lpstr>Цель проекта</vt:lpstr>
      <vt:lpstr>Презентация PowerPoint</vt:lpstr>
      <vt:lpstr>Общая концепция парка</vt:lpstr>
      <vt:lpstr>Строительство первой очереди парка: июнь-август 2019 года</vt:lpstr>
      <vt:lpstr>Музей авиации и космонавтики</vt:lpstr>
      <vt:lpstr>Полигон военно-тактических игр</vt:lpstr>
      <vt:lpstr>Мультимедийная образовательная площадка</vt:lpstr>
      <vt:lpstr>Форматы работы</vt:lpstr>
      <vt:lpstr>Познавательные программы  для школьников</vt:lpstr>
      <vt:lpstr>Секция военно-тактических игр</vt:lpstr>
      <vt:lpstr>Реставрация авиационной техники</vt:lpstr>
      <vt:lpstr>Кружок научно-технического творчества и моделизма</vt:lpstr>
      <vt:lpstr>Школа юного авиатора</vt:lpstr>
      <vt:lpstr>Создание уличной экспозиции, посвящённой Смоленскому сражению</vt:lpstr>
      <vt:lpstr>Создание экспозиции, расположенной в помещении</vt:lpstr>
      <vt:lpstr>Создание общедоступного мультимедийного ресурса, посвященного Смоленскому сражению</vt:lpstr>
      <vt:lpstr>Проект «Без срока давности»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Солок Кирилл</dc:creator>
  <cp:lastModifiedBy>Солок Кирилл</cp:lastModifiedBy>
  <cp:revision>39</cp:revision>
  <dcterms:created xsi:type="dcterms:W3CDTF">2019-09-25T08:37:56Z</dcterms:created>
  <dcterms:modified xsi:type="dcterms:W3CDTF">2020-01-24T05:28:01Z</dcterms:modified>
</cp:coreProperties>
</file>