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2" r:id="rId3"/>
    <p:sldId id="294" r:id="rId4"/>
    <p:sldId id="29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ED8"/>
    <a:srgbClr val="100B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45194-0F44-4292-A84C-9A7F74FDC05D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0A0E-DFE5-46BE-9956-563DC56AD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33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8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1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260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4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6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15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9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9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3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F25A-0BF8-43C1-98A6-A4DC9FBEADD5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C4D8-D030-4EFF-9B12-AD1BA66FE0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3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po-smolensk.ru/konkurs-new/detail.php?ID=6904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988840"/>
            <a:ext cx="56886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этап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Всероссийского конкурса сочинений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срока давности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декабря 2019 года - 31 января 2020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algn="ctr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ГАУ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ДПО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СОИРО – </a:t>
            </a:r>
          </a:p>
          <a:p>
            <a:pPr algn="just">
              <a:defRPr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региональный </a:t>
            </a:r>
          </a:p>
          <a:p>
            <a:pPr algn="just">
              <a:defRPr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оператор 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конкурса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4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71801" y="4005065"/>
          <a:ext cx="403244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2232248"/>
                <a:gridCol w="648072"/>
                <a:gridCol w="648072"/>
              </a:tblGrid>
              <a:tr h="352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№ </a:t>
                      </a:r>
                      <a:r>
                        <a:rPr lang="ru-RU" sz="1000" dirty="0" err="1" smtClean="0"/>
                        <a:t>п</a:t>
                      </a:r>
                      <a:r>
                        <a:rPr lang="ru-RU" sz="1000" dirty="0" smtClean="0"/>
                        <a:t>/</a:t>
                      </a:r>
                      <a:r>
                        <a:rPr lang="ru-RU" sz="1000" dirty="0" err="1" smtClean="0"/>
                        <a:t>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Муниципальное </a:t>
                      </a:r>
                    </a:p>
                    <a:p>
                      <a:r>
                        <a:rPr lang="ru-RU" sz="1000" dirty="0" smtClean="0"/>
                        <a:t>образование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Обучающиеся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ОО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Угранский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Хиславичский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Холм-Жирковский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Шумячский район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Ярцевский район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559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Г. Десногорск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</a:tr>
              <a:tr h="21706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Г. Смоленск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606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44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20072" y="1052737"/>
          <a:ext cx="3384376" cy="2925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667052"/>
                <a:gridCol w="649205"/>
                <a:gridCol w="564063"/>
              </a:tblGrid>
              <a:tr h="3600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№ </a:t>
                      </a:r>
                      <a:r>
                        <a:rPr lang="ru-RU" sz="1000" dirty="0" err="1" smtClean="0"/>
                        <a:t>п</a:t>
                      </a:r>
                      <a:r>
                        <a:rPr lang="ru-RU" sz="1000" dirty="0" smtClean="0"/>
                        <a:t>/</a:t>
                      </a:r>
                      <a:r>
                        <a:rPr lang="ru-RU" sz="1000" dirty="0" err="1" smtClean="0"/>
                        <a:t>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Муниципальное </a:t>
                      </a:r>
                      <a:endParaRPr lang="ru-RU" sz="1000" dirty="0" smtClean="0"/>
                    </a:p>
                    <a:p>
                      <a:r>
                        <a:rPr lang="ru-RU" sz="1000" dirty="0" smtClean="0"/>
                        <a:t>образование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Обучающиеся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ОО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Краснинский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33453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Монастырщинский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Новодугинский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Починковский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Рославльский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1834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Руднянский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Сафоновский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Смоленский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19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Сычевский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590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</a:tr>
              <a:tr h="24034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Тёмкинский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052738"/>
          <a:ext cx="3312368" cy="290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584176"/>
                <a:gridCol w="648072"/>
                <a:gridCol w="576064"/>
              </a:tblGrid>
              <a:tr h="40630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№ </a:t>
                      </a:r>
                      <a:r>
                        <a:rPr lang="ru-RU" sz="1000" dirty="0" err="1" smtClean="0"/>
                        <a:t>п</a:t>
                      </a:r>
                      <a:r>
                        <a:rPr lang="ru-RU" sz="1000" dirty="0" smtClean="0"/>
                        <a:t>/</a:t>
                      </a:r>
                      <a:r>
                        <a:rPr lang="ru-RU" sz="1000" dirty="0" err="1" smtClean="0"/>
                        <a:t>п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Муниципальное образование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Обучающиеся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ОО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Велижский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Вяземский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25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Гагаринский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246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Глинковский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Демидовский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Дорогобужский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Духовщинский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Ельнинский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Ершичский район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25003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Кардымовский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18864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Муниципальный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этап: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 16 декабря 2019 года по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21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января 2020 года.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876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55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Региональный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этап: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21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января 2020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31 января 2020 года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96697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108 работ (МО) + 2 работы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(СОГБОУИ «Лицей имени Кирилла и 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Мефодия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») + 1 работа ОГБОУИ «Смоленский фельдмаршала Кутузова кадетский корпус»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ru-RU" sz="2000" b="1" i="1" dirty="0" smtClean="0">
                <a:solidFill>
                  <a:srgbClr val="FF0000"/>
                </a:solidFill>
              </a:rPr>
              <a:t>111 работ</a:t>
            </a: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1 группа – обучающиеся 5 классов – 13 сочинений (12%);</a:t>
            </a:r>
          </a:p>
          <a:p>
            <a:pPr lvl="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группа – обучающиеся 6-7 классов – 38 сочинений (34%);</a:t>
            </a:r>
          </a:p>
          <a:p>
            <a:pPr lvl="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3 группа – обучающиеся 8-9 классов – 31 сочинение (28%);</a:t>
            </a:r>
          </a:p>
          <a:p>
            <a:pPr lvl="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4 группа – обучающиеся 10-11 классов – 29 сочинений (26%).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Представлены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 прозе в жанрах: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- рассказа – 61;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- письма – 3;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- заочной экскурсии – 1;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- очерка – 28;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репортажа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– 1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94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сочинения написаны в жанрах, соответствующих Положению о конкурсе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17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сочинений написаны в жанрах, не соответствующих Положению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эссе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(13 работ), </a:t>
            </a:r>
          </a:p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интервью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(1 работа),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рецензия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(1 работа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), дневник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(1 работа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), по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страницам родословной (1 работа).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FontTx/>
              <a:buChar char="-"/>
            </a:pP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21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1663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Региональный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этап: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21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января 2020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31 января 2020 года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96697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Экспертная оценка конкурсных работ продлится жюри конкурса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28 января 2020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29 января будут подведены итоги конкурса, названы победители и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лауреаты</a:t>
            </a: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30 января конкурсное сочинение и сопроводительные документы победителя регионального этапа будет передано на федеральный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этап</a:t>
            </a: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   Подробная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информация о конкурсе размещена на официальном сайте ГАУ ДПО СОИРО на специально созданном электронном ресурсе конкурса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ctr"/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dpo-smolensk.ru/konkurs-new/detail.php?ID=69045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21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356992"/>
            <a:ext cx="429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10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422</Words>
  <Application>Microsoft Office PowerPoint</Application>
  <PresentationFormat>Экран (4:3)</PresentationFormat>
  <Paragraphs>171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GL_04_03_2019</cp:lastModifiedBy>
  <cp:revision>118</cp:revision>
  <dcterms:created xsi:type="dcterms:W3CDTF">2016-02-09T14:17:54Z</dcterms:created>
  <dcterms:modified xsi:type="dcterms:W3CDTF">2020-01-23T19:29:39Z</dcterms:modified>
</cp:coreProperties>
</file>