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1" r:id="rId4"/>
    <p:sldId id="263" r:id="rId5"/>
    <p:sldId id="265" r:id="rId6"/>
    <p:sldId id="267" r:id="rId7"/>
    <p:sldId id="264" r:id="rId8"/>
    <p:sldId id="268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06" userDrawn="1">
          <p15:clr>
            <a:srgbClr val="A4A3A4"/>
          </p15:clr>
        </p15:guide>
        <p15:guide id="2" orient="horz" pos="5635" userDrawn="1">
          <p15:clr>
            <a:srgbClr val="A4A3A4"/>
          </p15:clr>
        </p15:guide>
        <p15:guide id="3" pos="3756" userDrawn="1">
          <p15:clr>
            <a:srgbClr val="A4A3A4"/>
          </p15:clr>
        </p15:guide>
        <p15:guide id="4" pos="400" userDrawn="1">
          <p15:clr>
            <a:srgbClr val="A4A3A4"/>
          </p15:clr>
        </p15:guide>
        <p15:guide id="6" pos="14960" userDrawn="1">
          <p15:clr>
            <a:srgbClr val="A4A3A4"/>
          </p15:clr>
        </p15:guide>
        <p15:guide id="7" orient="horz" pos="2982" userDrawn="1">
          <p15:clr>
            <a:srgbClr val="A4A3A4"/>
          </p15:clr>
        </p15:guide>
        <p15:guide id="8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D7B"/>
    <a:srgbClr val="CD2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CCC"/>
          </a:solidFill>
        </a:fill>
      </a:tcStyle>
    </a:wholeTbl>
    <a:band2H>
      <a:tcTxStyle/>
      <a:tcStyle>
        <a:tcBdr/>
        <a:fill>
          <a:solidFill>
            <a:srgbClr val="F3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67"/>
  </p:normalViewPr>
  <p:slideViewPr>
    <p:cSldViewPr snapToGrid="0" snapToObjects="1">
      <p:cViewPr>
        <p:scale>
          <a:sx n="38" d="100"/>
          <a:sy n="38" d="100"/>
        </p:scale>
        <p:origin x="-1038" y="0"/>
      </p:cViewPr>
      <p:guideLst>
        <p:guide orient="horz" pos="2506"/>
        <p:guide orient="horz" pos="5635"/>
        <p:guide orient="horz" pos="2982"/>
        <p:guide pos="3756"/>
        <p:guide pos="400"/>
        <p:guide pos="1496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26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49242242441812E-2"/>
          <c:y val="0"/>
          <c:w val="0.95429332349460139"/>
          <c:h val="0.661261796791715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Лист1!$C$14:$C$24</c:f>
              <c:strCache>
                <c:ptCount val="11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Химия</c:v>
                </c:pt>
                <c:pt idx="7">
                  <c:v>Информатика и ИКТ</c:v>
                </c:pt>
                <c:pt idx="8">
                  <c:v>Английский язык</c:v>
                </c:pt>
                <c:pt idx="9">
                  <c:v>Литература</c:v>
                </c:pt>
                <c:pt idx="10">
                  <c:v>География</c:v>
                </c:pt>
              </c:strCache>
            </c:strRef>
          </c:cat>
          <c:val>
            <c:numRef>
              <c:f>Лист1!$D$14:$D$24</c:f>
              <c:numCache>
                <c:formatCode>#,##0</c:formatCode>
                <c:ptCount val="11"/>
                <c:pt idx="0">
                  <c:v>673242</c:v>
                </c:pt>
                <c:pt idx="1">
                  <c:v>395307</c:v>
                </c:pt>
                <c:pt idx="2">
                  <c:v>348217</c:v>
                </c:pt>
                <c:pt idx="3">
                  <c:v>159732</c:v>
                </c:pt>
                <c:pt idx="4">
                  <c:v>146726</c:v>
                </c:pt>
                <c:pt idx="5">
                  <c:v>123240</c:v>
                </c:pt>
                <c:pt idx="6">
                  <c:v>102056</c:v>
                </c:pt>
                <c:pt idx="7">
                  <c:v>100309</c:v>
                </c:pt>
                <c:pt idx="8">
                  <c:v>98532</c:v>
                </c:pt>
                <c:pt idx="9">
                  <c:v>60439</c:v>
                </c:pt>
                <c:pt idx="10">
                  <c:v>18482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C-DA40-8E17-4D639EC70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41920"/>
        <c:axId val="96220224"/>
      </c:barChart>
      <c:catAx>
        <c:axId val="10984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20224"/>
        <c:crosses val="autoZero"/>
        <c:auto val="1"/>
        <c:lblAlgn val="ctr"/>
        <c:lblOffset val="100"/>
        <c:noMultiLvlLbl val="0"/>
      </c:catAx>
      <c:valAx>
        <c:axId val="96220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0984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0" name="Shape 12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7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808080"/>
                </a:solidFill>
              </a:defRPr>
            </a:lvl1pPr>
            <a:lvl2pPr algn="ctr">
              <a:defRPr sz="4200">
                <a:solidFill>
                  <a:srgbClr val="808080"/>
                </a:solidFill>
              </a:defRPr>
            </a:lvl2pPr>
            <a:lvl3pPr algn="ctr">
              <a:defRPr sz="4200">
                <a:solidFill>
                  <a:srgbClr val="808080"/>
                </a:solidFill>
              </a:defRPr>
            </a:lvl3pPr>
            <a:lvl4pPr marL="1851660" indent="-480060" algn="ctr">
              <a:defRPr sz="4200">
                <a:solidFill>
                  <a:srgbClr val="808080"/>
                </a:solidFill>
              </a:defRPr>
            </a:lvl4pPr>
            <a:lvl5pPr marL="2308860" indent="-480060" algn="ctr">
              <a:defRPr sz="42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3"/>
          </p:nvPr>
        </p:nvSpPr>
        <p:spPr>
          <a:xfrm>
            <a:off x="6418750" y="11667452"/>
            <a:ext cx="11546499" cy="98118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"/>
          <p:cNvSpPr/>
          <p:nvPr/>
        </p:nvSpPr>
        <p:spPr>
          <a:xfrm>
            <a:off x="-54345" y="4326764"/>
            <a:ext cx="17995984" cy="534800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Фигура"/>
          <p:cNvSpPr/>
          <p:nvPr/>
        </p:nvSpPr>
        <p:spPr>
          <a:xfrm>
            <a:off x="18582413" y="2436672"/>
            <a:ext cx="1522954" cy="152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Фигура"/>
          <p:cNvSpPr/>
          <p:nvPr/>
        </p:nvSpPr>
        <p:spPr>
          <a:xfrm rot="10800000">
            <a:off x="1250325" y="11019759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080054" y="5674133"/>
            <a:ext cx="13673462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0054" y="7191992"/>
            <a:ext cx="13673462" cy="981182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  <a:lvl2pPr>
              <a:defRPr sz="4200">
                <a:solidFill>
                  <a:srgbClr val="FFFFFF"/>
                </a:solidFill>
              </a:defRPr>
            </a:lvl2pPr>
            <a:lvl3pPr>
              <a:defRPr sz="4200">
                <a:solidFill>
                  <a:srgbClr val="FFFFFF"/>
                </a:solidFill>
              </a:defRPr>
            </a:lvl3pPr>
            <a:lvl4pPr marL="1851660" indent="-480060">
              <a:defRPr sz="4200">
                <a:solidFill>
                  <a:srgbClr val="FFFFFF"/>
                </a:solidFill>
              </a:defRPr>
            </a:lvl4pPr>
            <a:lvl5pPr marL="2308860" indent="-480060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3532540" y="4778352"/>
            <a:ext cx="17318919" cy="423341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Фигура"/>
          <p:cNvSpPr/>
          <p:nvPr/>
        </p:nvSpPr>
        <p:spPr>
          <a:xfrm>
            <a:off x="20748902" y="3340646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Фигура"/>
          <p:cNvSpPr/>
          <p:nvPr/>
        </p:nvSpPr>
        <p:spPr>
          <a:xfrm rot="10800000">
            <a:off x="2154712" y="8852617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5388519" y="5607632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88519" y="7125490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15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5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5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g.png" descr="bg.png"/>
          <p:cNvPicPr>
            <a:picLocks noChangeAspect="1"/>
          </p:cNvPicPr>
          <p:nvPr/>
        </p:nvPicPr>
        <p:blipFill>
          <a:blip r:embed="rId2">
            <a:alphaModFix amt="57322"/>
          </a:blip>
          <a:srcRect l="4292" t="15183" r="4292" b="16397"/>
          <a:stretch>
            <a:fillRect/>
          </a:stretch>
        </p:blipFill>
        <p:spPr>
          <a:xfrm>
            <a:off x="-3635" y="-17023"/>
            <a:ext cx="24391271" cy="1375004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171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70" name="logo.png" descr="logo.png"/>
            <p:cNvPicPr>
              <a:picLocks noChangeAspect="1"/>
            </p:cNvPicPr>
            <p:nvPr/>
          </p:nvPicPr>
          <p:blipFill>
            <a:blip r:embed="rId3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191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18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90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806961" y="3557847"/>
            <a:ext cx="22452416" cy="89327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205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204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lIns="121918" tIns="121918" rIns="121918" bIns="121918" anchor="b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744" y="13081000"/>
            <a:ext cx="527813" cy="550289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8" name="1"/>
          <p:cNvGrpSpPr/>
          <p:nvPr/>
        </p:nvGrpSpPr>
        <p:grpSpPr>
          <a:xfrm>
            <a:off x="6556268" y="5120489"/>
            <a:ext cx="1833943" cy="1833942"/>
            <a:chOff x="0" y="0"/>
            <a:chExt cx="1833941" cy="1833941"/>
          </a:xfrm>
        </p:grpSpPr>
        <p:sp>
          <p:nvSpPr>
            <p:cNvPr id="216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1" name="2"/>
          <p:cNvGrpSpPr/>
          <p:nvPr/>
        </p:nvGrpSpPr>
        <p:grpSpPr>
          <a:xfrm>
            <a:off x="15820093" y="5120489"/>
            <a:ext cx="1833943" cy="1833942"/>
            <a:chOff x="0" y="0"/>
            <a:chExt cx="1833941" cy="1833941"/>
          </a:xfrm>
        </p:grpSpPr>
        <p:sp>
          <p:nvSpPr>
            <p:cNvPr id="21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2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22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22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4406" y="7412898"/>
            <a:ext cx="5652230" cy="981184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  <a:lvl2pPr marL="1008289" indent="-551089" algn="ctr">
              <a:defRPr sz="3600" b="1"/>
            </a:lvl2pPr>
            <a:lvl3pPr marL="1428750" indent="-514350" algn="ctr">
              <a:defRPr sz="3600" b="1"/>
            </a:lvl3pPr>
            <a:lvl4pPr marL="1988818" indent="-617218" algn="ctr">
              <a:defRPr sz="3600" b="1"/>
            </a:lvl4pPr>
            <a:lvl5pPr marL="2446018" indent="-617218" algn="ctr">
              <a:defRPr sz="3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Текст 7"/>
          <p:cNvSpPr>
            <a:spLocks noGrp="1"/>
          </p:cNvSpPr>
          <p:nvPr>
            <p:ph type="body" sz="quarter" idx="13"/>
          </p:nvPr>
        </p:nvSpPr>
        <p:spPr>
          <a:xfrm>
            <a:off x="4622081" y="8394082"/>
            <a:ext cx="5652230" cy="154102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7" name="Текст 7"/>
          <p:cNvSpPr>
            <a:spLocks noGrp="1"/>
          </p:cNvSpPr>
          <p:nvPr>
            <p:ph type="body" sz="quarter" idx="14"/>
          </p:nvPr>
        </p:nvSpPr>
        <p:spPr>
          <a:xfrm>
            <a:off x="13784406" y="8394079"/>
            <a:ext cx="5652230" cy="154102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8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4622081" y="7412900"/>
            <a:ext cx="5652232" cy="981185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sp>
        <p:nvSpPr>
          <p:cNvPr id="229" name="Текст 7"/>
          <p:cNvSpPr>
            <a:spLocks noGrp="1"/>
          </p:cNvSpPr>
          <p:nvPr>
            <p:ph type="body" sz="quarter" idx="16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1" name="1"/>
          <p:cNvGrpSpPr/>
          <p:nvPr/>
        </p:nvGrpSpPr>
        <p:grpSpPr>
          <a:xfrm>
            <a:off x="4037407" y="5367980"/>
            <a:ext cx="1833943" cy="1833943"/>
            <a:chOff x="0" y="0"/>
            <a:chExt cx="1833941" cy="1833941"/>
          </a:xfrm>
        </p:grpSpPr>
        <p:sp>
          <p:nvSpPr>
            <p:cNvPr id="23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" name="1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4" name="2"/>
          <p:cNvGrpSpPr/>
          <p:nvPr/>
        </p:nvGrpSpPr>
        <p:grpSpPr>
          <a:xfrm>
            <a:off x="11275028" y="5367980"/>
            <a:ext cx="1833943" cy="1833943"/>
            <a:chOff x="0" y="0"/>
            <a:chExt cx="1833941" cy="1833941"/>
          </a:xfrm>
        </p:grpSpPr>
        <p:sp>
          <p:nvSpPr>
            <p:cNvPr id="24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2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44915" y="7614132"/>
            <a:ext cx="5652230" cy="981184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  <a:lvl2pPr marL="1008289" indent="-551089" algn="ctr">
              <a:defRPr sz="3600" b="1"/>
            </a:lvl2pPr>
            <a:lvl3pPr marL="1428750" indent="-514350" algn="ctr">
              <a:defRPr sz="3600" b="1"/>
            </a:lvl3pPr>
            <a:lvl4pPr marL="1988818" indent="-617218" algn="ctr">
              <a:defRPr sz="3600" b="1"/>
            </a:lvl4pPr>
            <a:lvl5pPr marL="2446018" indent="-617218" algn="ctr">
              <a:defRPr sz="3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Текст 7"/>
          <p:cNvSpPr>
            <a:spLocks noGrp="1"/>
          </p:cNvSpPr>
          <p:nvPr>
            <p:ph type="body" sz="quarter" idx="13"/>
          </p:nvPr>
        </p:nvSpPr>
        <p:spPr>
          <a:xfrm>
            <a:off x="2128264" y="8595313"/>
            <a:ext cx="5652230" cy="154102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47" name="Текст 7"/>
          <p:cNvSpPr>
            <a:spLocks noGrp="1"/>
          </p:cNvSpPr>
          <p:nvPr>
            <p:ph type="body" sz="quarter" idx="14"/>
          </p:nvPr>
        </p:nvSpPr>
        <p:spPr>
          <a:xfrm>
            <a:off x="9544915" y="8595313"/>
            <a:ext cx="5652230" cy="154102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48" name="Текст 7"/>
          <p:cNvSpPr>
            <a:spLocks noGrp="1"/>
          </p:cNvSpPr>
          <p:nvPr>
            <p:ph type="body" sz="quarter" idx="15"/>
          </p:nvPr>
        </p:nvSpPr>
        <p:spPr>
          <a:xfrm>
            <a:off x="17157478" y="7614132"/>
            <a:ext cx="5652230" cy="981184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sp>
        <p:nvSpPr>
          <p:cNvPr id="249" name="Текст 7"/>
          <p:cNvSpPr>
            <a:spLocks noGrp="1"/>
          </p:cNvSpPr>
          <p:nvPr>
            <p:ph type="body" sz="quarter" idx="16"/>
          </p:nvPr>
        </p:nvSpPr>
        <p:spPr>
          <a:xfrm>
            <a:off x="17157478" y="8595313"/>
            <a:ext cx="5652230" cy="154102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50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2128262" y="7614132"/>
            <a:ext cx="5652232" cy="981184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grpSp>
        <p:nvGrpSpPr>
          <p:cNvPr id="253" name="3"/>
          <p:cNvGrpSpPr/>
          <p:nvPr/>
        </p:nvGrpSpPr>
        <p:grpSpPr>
          <a:xfrm>
            <a:off x="19066622" y="5367980"/>
            <a:ext cx="1833943" cy="1833943"/>
            <a:chOff x="0" y="0"/>
            <a:chExt cx="1833941" cy="1833941"/>
          </a:xfrm>
        </p:grpSpPr>
        <p:sp>
          <p:nvSpPr>
            <p:cNvPr id="251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3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56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25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255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69" name="1"/>
          <p:cNvGrpSpPr/>
          <p:nvPr/>
        </p:nvGrpSpPr>
        <p:grpSpPr>
          <a:xfrm>
            <a:off x="2295693" y="4864537"/>
            <a:ext cx="1833942" cy="1833943"/>
            <a:chOff x="0" y="0"/>
            <a:chExt cx="1833941" cy="1833941"/>
          </a:xfrm>
        </p:grpSpPr>
        <p:sp>
          <p:nvSpPr>
            <p:cNvPr id="26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1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16427" y="5848808"/>
            <a:ext cx="5652231" cy="154102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Текст 2"/>
          <p:cNvSpPr txBox="1">
            <a:spLocks noGrp="1"/>
          </p:cNvSpPr>
          <p:nvPr>
            <p:ph type="body" sz="quarter" idx="13"/>
          </p:nvPr>
        </p:nvSpPr>
        <p:spPr>
          <a:xfrm>
            <a:off x="4616427" y="4867626"/>
            <a:ext cx="5652231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74" name="2"/>
          <p:cNvGrpSpPr/>
          <p:nvPr/>
        </p:nvGrpSpPr>
        <p:grpSpPr>
          <a:xfrm>
            <a:off x="12607748" y="4864537"/>
            <a:ext cx="1833943" cy="1833943"/>
            <a:chOff x="0" y="0"/>
            <a:chExt cx="1833941" cy="1833941"/>
          </a:xfrm>
        </p:grpSpPr>
        <p:sp>
          <p:nvSpPr>
            <p:cNvPr id="27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3" name="2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75" name="Текст 7"/>
          <p:cNvSpPr>
            <a:spLocks noGrp="1"/>
          </p:cNvSpPr>
          <p:nvPr>
            <p:ph type="body" sz="quarter" idx="14"/>
          </p:nvPr>
        </p:nvSpPr>
        <p:spPr>
          <a:xfrm>
            <a:off x="14928482" y="5848808"/>
            <a:ext cx="5652231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76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14928480" y="4867626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79" name="3"/>
          <p:cNvGrpSpPr/>
          <p:nvPr/>
        </p:nvGrpSpPr>
        <p:grpSpPr>
          <a:xfrm>
            <a:off x="2295693" y="8596782"/>
            <a:ext cx="1833942" cy="1833943"/>
            <a:chOff x="0" y="0"/>
            <a:chExt cx="1833941" cy="1833941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3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280" name="Текст 7"/>
          <p:cNvSpPr>
            <a:spLocks noGrp="1"/>
          </p:cNvSpPr>
          <p:nvPr>
            <p:ph type="body" sz="quarter" idx="16"/>
          </p:nvPr>
        </p:nvSpPr>
        <p:spPr>
          <a:xfrm>
            <a:off x="4616427" y="9581053"/>
            <a:ext cx="5652231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81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4616427" y="8599871"/>
            <a:ext cx="5652231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84" name="4"/>
          <p:cNvGrpSpPr/>
          <p:nvPr/>
        </p:nvGrpSpPr>
        <p:grpSpPr>
          <a:xfrm>
            <a:off x="12607748" y="8596782"/>
            <a:ext cx="1833943" cy="1833943"/>
            <a:chOff x="0" y="0"/>
            <a:chExt cx="1833941" cy="1833941"/>
          </a:xfrm>
        </p:grpSpPr>
        <p:sp>
          <p:nvSpPr>
            <p:cNvPr id="28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4"/>
            <p:cNvSpPr txBox="1"/>
            <p:nvPr/>
          </p:nvSpPr>
          <p:spPr>
            <a:xfrm>
              <a:off x="268573" y="491284"/>
              <a:ext cx="1296795" cy="851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85" name="Текст 7"/>
          <p:cNvSpPr>
            <a:spLocks noGrp="1"/>
          </p:cNvSpPr>
          <p:nvPr>
            <p:ph type="body" sz="quarter" idx="18"/>
          </p:nvPr>
        </p:nvSpPr>
        <p:spPr>
          <a:xfrm>
            <a:off x="14928482" y="9581053"/>
            <a:ext cx="5652231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86" name="Текст 2"/>
          <p:cNvSpPr txBox="1">
            <a:spLocks noGrp="1"/>
          </p:cNvSpPr>
          <p:nvPr>
            <p:ph type="body" sz="quarter" idx="19"/>
          </p:nvPr>
        </p:nvSpPr>
        <p:spPr>
          <a:xfrm>
            <a:off x="14928480" y="8599871"/>
            <a:ext cx="5652232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89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28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28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0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2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02" name="1"/>
          <p:cNvGrpSpPr/>
          <p:nvPr/>
        </p:nvGrpSpPr>
        <p:grpSpPr>
          <a:xfrm>
            <a:off x="1653134" y="4046928"/>
            <a:ext cx="1404992" cy="1404993"/>
            <a:chOff x="0" y="0"/>
            <a:chExt cx="1404991" cy="1404991"/>
          </a:xfrm>
        </p:grpSpPr>
        <p:sp>
          <p:nvSpPr>
            <p:cNvPr id="300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1"/>
            <p:cNvSpPr txBox="1"/>
            <p:nvPr/>
          </p:nvSpPr>
          <p:spPr>
            <a:xfrm>
              <a:off x="205756" y="276810"/>
              <a:ext cx="993480" cy="851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098" y="5046490"/>
            <a:ext cx="5652231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Текст 7"/>
          <p:cNvSpPr>
            <a:spLocks noGrp="1"/>
          </p:cNvSpPr>
          <p:nvPr>
            <p:ph type="body" sz="quarter" idx="13"/>
          </p:nvPr>
        </p:nvSpPr>
        <p:spPr>
          <a:xfrm>
            <a:off x="3359097" y="7060369"/>
            <a:ext cx="5652232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5" name="Текст 7"/>
          <p:cNvSpPr>
            <a:spLocks noGrp="1"/>
          </p:cNvSpPr>
          <p:nvPr>
            <p:ph type="body" sz="quarter" idx="14"/>
          </p:nvPr>
        </p:nvSpPr>
        <p:spPr>
          <a:xfrm>
            <a:off x="3359097" y="8072307"/>
            <a:ext cx="5652232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06" name="Текст 7"/>
          <p:cNvSpPr>
            <a:spLocks noGrp="1"/>
          </p:cNvSpPr>
          <p:nvPr>
            <p:ph type="body" sz="quarter" idx="15"/>
          </p:nvPr>
        </p:nvSpPr>
        <p:spPr>
          <a:xfrm>
            <a:off x="3359097" y="10083558"/>
            <a:ext cx="5652232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7" name="Текст 7"/>
          <p:cNvSpPr>
            <a:spLocks noGrp="1"/>
          </p:cNvSpPr>
          <p:nvPr>
            <p:ph type="body" sz="quarter" idx="16"/>
          </p:nvPr>
        </p:nvSpPr>
        <p:spPr>
          <a:xfrm>
            <a:off x="3359097" y="11064737"/>
            <a:ext cx="5652232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08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15" y="4065308"/>
            <a:ext cx="5652231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9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15" y="5046490"/>
            <a:ext cx="5652231" cy="15410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10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15" y="7091125"/>
            <a:ext cx="5652231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11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15" y="8072307"/>
            <a:ext cx="5652231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12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097" y="4046928"/>
            <a:ext cx="5652232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315" name="2"/>
          <p:cNvGrpSpPr/>
          <p:nvPr/>
        </p:nvGrpSpPr>
        <p:grpSpPr>
          <a:xfrm>
            <a:off x="1653134" y="7060369"/>
            <a:ext cx="1404992" cy="1404993"/>
            <a:chOff x="0" y="0"/>
            <a:chExt cx="1404991" cy="1404991"/>
          </a:xfrm>
        </p:grpSpPr>
        <p:sp>
          <p:nvSpPr>
            <p:cNvPr id="313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2"/>
            <p:cNvSpPr txBox="1"/>
            <p:nvPr/>
          </p:nvSpPr>
          <p:spPr>
            <a:xfrm>
              <a:off x="205756" y="276810"/>
              <a:ext cx="993480" cy="851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18" name="3"/>
          <p:cNvGrpSpPr/>
          <p:nvPr/>
        </p:nvGrpSpPr>
        <p:grpSpPr>
          <a:xfrm>
            <a:off x="1653134" y="10083558"/>
            <a:ext cx="1404992" cy="1404993"/>
            <a:chOff x="0" y="0"/>
            <a:chExt cx="1404991" cy="1404991"/>
          </a:xfrm>
        </p:grpSpPr>
        <p:sp>
          <p:nvSpPr>
            <p:cNvPr id="316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3"/>
            <p:cNvSpPr txBox="1"/>
            <p:nvPr/>
          </p:nvSpPr>
          <p:spPr>
            <a:xfrm>
              <a:off x="205756" y="276810"/>
              <a:ext cx="993480" cy="851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21" name="4"/>
          <p:cNvGrpSpPr/>
          <p:nvPr/>
        </p:nvGrpSpPr>
        <p:grpSpPr>
          <a:xfrm>
            <a:off x="11401032" y="4046928"/>
            <a:ext cx="1404994" cy="1404993"/>
            <a:chOff x="0" y="0"/>
            <a:chExt cx="1404993" cy="1404991"/>
          </a:xfrm>
        </p:grpSpPr>
        <p:sp>
          <p:nvSpPr>
            <p:cNvPr id="319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4"/>
            <p:cNvSpPr txBox="1"/>
            <p:nvPr/>
          </p:nvSpPr>
          <p:spPr>
            <a:xfrm>
              <a:off x="205755" y="276810"/>
              <a:ext cx="993483" cy="851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24" name="5"/>
          <p:cNvGrpSpPr/>
          <p:nvPr/>
        </p:nvGrpSpPr>
        <p:grpSpPr>
          <a:xfrm>
            <a:off x="11401032" y="7060369"/>
            <a:ext cx="1404994" cy="1404993"/>
            <a:chOff x="0" y="0"/>
            <a:chExt cx="1404993" cy="1404991"/>
          </a:xfrm>
        </p:grpSpPr>
        <p:sp>
          <p:nvSpPr>
            <p:cNvPr id="322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5"/>
            <p:cNvSpPr txBox="1"/>
            <p:nvPr/>
          </p:nvSpPr>
          <p:spPr>
            <a:xfrm>
              <a:off x="205755" y="276810"/>
              <a:ext cx="993483" cy="851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32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32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32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8" name="Текст 7"/>
          <p:cNvSpPr>
            <a:spLocks noGrp="1"/>
          </p:cNvSpPr>
          <p:nvPr>
            <p:ph type="body" sz="quarter" idx="22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40" name="1"/>
          <p:cNvGrpSpPr/>
          <p:nvPr/>
        </p:nvGrpSpPr>
        <p:grpSpPr>
          <a:xfrm>
            <a:off x="1653134" y="4157162"/>
            <a:ext cx="1404992" cy="1404993"/>
            <a:chOff x="0" y="0"/>
            <a:chExt cx="1404991" cy="1404991"/>
          </a:xfrm>
        </p:grpSpPr>
        <p:sp>
          <p:nvSpPr>
            <p:cNvPr id="338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1"/>
            <p:cNvSpPr txBox="1"/>
            <p:nvPr/>
          </p:nvSpPr>
          <p:spPr>
            <a:xfrm>
              <a:off x="205756" y="425055"/>
              <a:ext cx="993480" cy="55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3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098" y="5156723"/>
            <a:ext cx="5652231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Текст 7"/>
          <p:cNvSpPr>
            <a:spLocks noGrp="1"/>
          </p:cNvSpPr>
          <p:nvPr>
            <p:ph type="body" sz="quarter" idx="13"/>
          </p:nvPr>
        </p:nvSpPr>
        <p:spPr>
          <a:xfrm>
            <a:off x="3359097" y="7170604"/>
            <a:ext cx="5652232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3" name="Текст 7"/>
          <p:cNvSpPr>
            <a:spLocks noGrp="1"/>
          </p:cNvSpPr>
          <p:nvPr>
            <p:ph type="body" sz="quarter" idx="14"/>
          </p:nvPr>
        </p:nvSpPr>
        <p:spPr>
          <a:xfrm>
            <a:off x="3359097" y="8182540"/>
            <a:ext cx="5652232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4" name="Текст 7"/>
          <p:cNvSpPr>
            <a:spLocks noGrp="1"/>
          </p:cNvSpPr>
          <p:nvPr>
            <p:ph type="body" sz="quarter" idx="15"/>
          </p:nvPr>
        </p:nvSpPr>
        <p:spPr>
          <a:xfrm>
            <a:off x="3359097" y="10193791"/>
            <a:ext cx="5652232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5" name="Текст 7"/>
          <p:cNvSpPr>
            <a:spLocks noGrp="1"/>
          </p:cNvSpPr>
          <p:nvPr>
            <p:ph type="body" sz="quarter" idx="16"/>
          </p:nvPr>
        </p:nvSpPr>
        <p:spPr>
          <a:xfrm>
            <a:off x="3359097" y="11174972"/>
            <a:ext cx="5652232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6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15" y="4175543"/>
            <a:ext cx="5652231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7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15" y="5156724"/>
            <a:ext cx="5652231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8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15" y="7201358"/>
            <a:ext cx="5652231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9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15" y="8182540"/>
            <a:ext cx="5652231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50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097" y="4157162"/>
            <a:ext cx="5652232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353" name="2"/>
          <p:cNvGrpSpPr/>
          <p:nvPr/>
        </p:nvGrpSpPr>
        <p:grpSpPr>
          <a:xfrm>
            <a:off x="1653134" y="7170604"/>
            <a:ext cx="1404992" cy="1404993"/>
            <a:chOff x="0" y="0"/>
            <a:chExt cx="1404991" cy="1404991"/>
          </a:xfrm>
        </p:grpSpPr>
        <p:sp>
          <p:nvSpPr>
            <p:cNvPr id="351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2"/>
            <p:cNvSpPr txBox="1"/>
            <p:nvPr/>
          </p:nvSpPr>
          <p:spPr>
            <a:xfrm>
              <a:off x="205756" y="425055"/>
              <a:ext cx="993480" cy="55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56" name="3"/>
          <p:cNvGrpSpPr/>
          <p:nvPr/>
        </p:nvGrpSpPr>
        <p:grpSpPr>
          <a:xfrm>
            <a:off x="1653134" y="10193791"/>
            <a:ext cx="1404992" cy="1404993"/>
            <a:chOff x="0" y="0"/>
            <a:chExt cx="1404991" cy="1404991"/>
          </a:xfrm>
        </p:grpSpPr>
        <p:sp>
          <p:nvSpPr>
            <p:cNvPr id="354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3"/>
            <p:cNvSpPr txBox="1"/>
            <p:nvPr/>
          </p:nvSpPr>
          <p:spPr>
            <a:xfrm>
              <a:off x="205756" y="425055"/>
              <a:ext cx="993480" cy="55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59" name="4"/>
          <p:cNvGrpSpPr/>
          <p:nvPr/>
        </p:nvGrpSpPr>
        <p:grpSpPr>
          <a:xfrm>
            <a:off x="11401032" y="4157162"/>
            <a:ext cx="1404994" cy="1404993"/>
            <a:chOff x="0" y="0"/>
            <a:chExt cx="1404993" cy="1404991"/>
          </a:xfrm>
        </p:grpSpPr>
        <p:sp>
          <p:nvSpPr>
            <p:cNvPr id="357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4"/>
            <p:cNvSpPr txBox="1"/>
            <p:nvPr/>
          </p:nvSpPr>
          <p:spPr>
            <a:xfrm>
              <a:off x="205755" y="425055"/>
              <a:ext cx="993483" cy="55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62" name="5"/>
          <p:cNvGrpSpPr/>
          <p:nvPr/>
        </p:nvGrpSpPr>
        <p:grpSpPr>
          <a:xfrm>
            <a:off x="11401032" y="7170604"/>
            <a:ext cx="1404994" cy="1404993"/>
            <a:chOff x="0" y="0"/>
            <a:chExt cx="1404993" cy="1404991"/>
          </a:xfrm>
        </p:grpSpPr>
        <p:sp>
          <p:nvSpPr>
            <p:cNvPr id="360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5"/>
            <p:cNvSpPr txBox="1"/>
            <p:nvPr/>
          </p:nvSpPr>
          <p:spPr>
            <a:xfrm>
              <a:off x="205755" y="425055"/>
              <a:ext cx="993483" cy="55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363" name="Текст 7"/>
          <p:cNvSpPr>
            <a:spLocks noGrp="1"/>
          </p:cNvSpPr>
          <p:nvPr>
            <p:ph type="body" sz="quarter" idx="22"/>
          </p:nvPr>
        </p:nvSpPr>
        <p:spPr>
          <a:xfrm>
            <a:off x="13062934" y="10193791"/>
            <a:ext cx="5652231" cy="981183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64" name="Текст 7"/>
          <p:cNvSpPr>
            <a:spLocks noGrp="1"/>
          </p:cNvSpPr>
          <p:nvPr>
            <p:ph type="body" sz="quarter" idx="23"/>
          </p:nvPr>
        </p:nvSpPr>
        <p:spPr>
          <a:xfrm>
            <a:off x="13062934" y="11174972"/>
            <a:ext cx="5652231" cy="15410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367" name="6"/>
          <p:cNvGrpSpPr/>
          <p:nvPr/>
        </p:nvGrpSpPr>
        <p:grpSpPr>
          <a:xfrm>
            <a:off x="11356971" y="10193791"/>
            <a:ext cx="1404993" cy="1404993"/>
            <a:chOff x="0" y="0"/>
            <a:chExt cx="1404991" cy="1404991"/>
          </a:xfrm>
        </p:grpSpPr>
        <p:sp>
          <p:nvSpPr>
            <p:cNvPr id="365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6"/>
            <p:cNvSpPr txBox="1"/>
            <p:nvPr/>
          </p:nvSpPr>
          <p:spPr>
            <a:xfrm>
              <a:off x="205756" y="425055"/>
              <a:ext cx="993480" cy="55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37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3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36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1" name="Текст 7"/>
          <p:cNvSpPr>
            <a:spLocks noGrp="1"/>
          </p:cNvSpPr>
          <p:nvPr>
            <p:ph type="body" sz="quarter" idx="24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37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94" y="1750163"/>
            <a:ext cx="19596412" cy="1021567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8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38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383" name="logo.png" descr="logo.png"/>
            <p:cNvPicPr>
              <a:picLocks noChangeAspect="1"/>
            </p:cNvPicPr>
            <p:nvPr/>
          </p:nvPicPr>
          <p:blipFill>
            <a:blip r:embed="rId3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2131148"/>
            <a:ext cx="20121363" cy="113947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597" indent="-566397">
              <a:defRPr sz="3700">
                <a:solidFill>
                  <a:srgbClr val="404040"/>
                </a:solidFill>
              </a:defRPr>
            </a:lvl2pPr>
            <a:lvl3pPr marL="1443037" indent="-528637">
              <a:defRPr sz="3700">
                <a:solidFill>
                  <a:srgbClr val="404040"/>
                </a:solidFill>
              </a:defRPr>
            </a:lvl3pPr>
            <a:lvl4pPr marL="2005963" indent="-634363">
              <a:defRPr sz="3700">
                <a:solidFill>
                  <a:srgbClr val="404040"/>
                </a:solidFill>
              </a:defRPr>
            </a:lvl4pPr>
            <a:lvl5pPr marL="2463163" indent="-634363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49" y="3547533"/>
            <a:ext cx="15270433" cy="7960526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98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396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397" name="logo.png" descr="logo.png"/>
            <p:cNvPicPr>
              <a:picLocks noChangeAspect="1"/>
            </p:cNvPicPr>
            <p:nvPr/>
          </p:nvPicPr>
          <p:blipFill>
            <a:blip r:embed="rId3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00" y="3970480"/>
            <a:ext cx="6821139" cy="78463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"/>
          <p:cNvSpPr/>
          <p:nvPr/>
        </p:nvSpPr>
        <p:spPr>
          <a:xfrm>
            <a:off x="12162420" y="4092509"/>
            <a:ext cx="11141561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0" name="Прямоугольник"/>
          <p:cNvSpPr/>
          <p:nvPr/>
        </p:nvSpPr>
        <p:spPr>
          <a:xfrm>
            <a:off x="783048" y="4092509"/>
            <a:ext cx="11379373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1" name="1"/>
          <p:cNvSpPr txBox="1"/>
          <p:nvPr/>
        </p:nvSpPr>
        <p:spPr>
          <a:xfrm>
            <a:off x="838685" y="3967567"/>
            <a:ext cx="2939554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C283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412" name="2"/>
          <p:cNvSpPr txBox="1"/>
          <p:nvPr/>
        </p:nvSpPr>
        <p:spPr>
          <a:xfrm>
            <a:off x="12537150" y="3967567"/>
            <a:ext cx="2939555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41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4" name="Треугольник"/>
          <p:cNvSpPr/>
          <p:nvPr/>
        </p:nvSpPr>
        <p:spPr>
          <a:xfrm rot="5400000">
            <a:off x="11738844" y="6404410"/>
            <a:ext cx="1270002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1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1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41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2063" y="5199062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>
                <a:solidFill>
                  <a:srgbClr val="FFFFFF"/>
                </a:solidFill>
              </a:defRPr>
            </a:lvl1pPr>
            <a:lvl2pPr marL="824592" indent="-367392">
              <a:defRPr sz="3600">
                <a:solidFill>
                  <a:srgbClr val="FFFFFF"/>
                </a:solidFill>
              </a:defRPr>
            </a:lvl2pPr>
            <a:lvl3pPr marL="1257300" indent="-342900">
              <a:defRPr sz="3600">
                <a:solidFill>
                  <a:srgbClr val="FFFFFF"/>
                </a:solidFill>
              </a:defRPr>
            </a:lvl3pPr>
            <a:lvl4pPr marL="1783078" indent="-411478">
              <a:defRPr sz="3600">
                <a:solidFill>
                  <a:srgbClr val="FFFFFF"/>
                </a:solidFill>
              </a:defRPr>
            </a:lvl4pPr>
            <a:lvl5pPr marL="2240278" indent="-411478"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14526085" y="5209511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253145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1452502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 sz="3600"/>
            </a:pPr>
            <a:endParaRPr/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Прямоугольник"/>
          <p:cNvSpPr/>
          <p:nvPr/>
        </p:nvSpPr>
        <p:spPr>
          <a:xfrm>
            <a:off x="16030945" y="4092509"/>
            <a:ext cx="7503208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4" name="Прямоугольник"/>
          <p:cNvSpPr/>
          <p:nvPr/>
        </p:nvSpPr>
        <p:spPr>
          <a:xfrm>
            <a:off x="8569648" y="4092509"/>
            <a:ext cx="7503208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5" name="Прямоугольник"/>
          <p:cNvSpPr/>
          <p:nvPr/>
        </p:nvSpPr>
        <p:spPr>
          <a:xfrm>
            <a:off x="783047" y="4092509"/>
            <a:ext cx="7828510" cy="5082557"/>
          </a:xfrm>
          <a:prstGeom prst="rect">
            <a:avLst/>
          </a:pr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1"/>
          <p:cNvSpPr txBox="1"/>
          <p:nvPr/>
        </p:nvSpPr>
        <p:spPr>
          <a:xfrm>
            <a:off x="1021560" y="3967567"/>
            <a:ext cx="2156413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F12C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438" name="2"/>
          <p:cNvSpPr txBox="1"/>
          <p:nvPr/>
        </p:nvSpPr>
        <p:spPr>
          <a:xfrm>
            <a:off x="9108316" y="3967567"/>
            <a:ext cx="2156413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439" name="Треугольник"/>
          <p:cNvSpPr/>
          <p:nvPr/>
        </p:nvSpPr>
        <p:spPr>
          <a:xfrm rot="5400000">
            <a:off x="8141575" y="6465520"/>
            <a:ext cx="1270002" cy="33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0" name="3"/>
          <p:cNvSpPr txBox="1"/>
          <p:nvPr/>
        </p:nvSpPr>
        <p:spPr>
          <a:xfrm>
            <a:off x="16508471" y="3967567"/>
            <a:ext cx="2156412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sp>
        <p:nvSpPr>
          <p:cNvPr id="441" name="Треугольник"/>
          <p:cNvSpPr/>
          <p:nvPr/>
        </p:nvSpPr>
        <p:spPr>
          <a:xfrm rot="5400000">
            <a:off x="15608230" y="6465520"/>
            <a:ext cx="1270002" cy="33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4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4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44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47" name="Текст 4"/>
          <p:cNvSpPr>
            <a:spLocks noGrp="1"/>
          </p:cNvSpPr>
          <p:nvPr>
            <p:ph type="body" sz="quarter" idx="14"/>
          </p:nvPr>
        </p:nvSpPr>
        <p:spPr>
          <a:xfrm>
            <a:off x="2285418" y="5199062"/>
            <a:ext cx="5441155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Текст 4"/>
          <p:cNvSpPr>
            <a:spLocks noGrp="1"/>
          </p:cNvSpPr>
          <p:nvPr>
            <p:ph type="body" sz="quarter" idx="15"/>
          </p:nvPr>
        </p:nvSpPr>
        <p:spPr>
          <a:xfrm>
            <a:off x="2284813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5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Текст 4"/>
          <p:cNvSpPr>
            <a:spLocks noGrp="1"/>
          </p:cNvSpPr>
          <p:nvPr>
            <p:ph type="body" sz="quarter" idx="17"/>
          </p:nvPr>
        </p:nvSpPr>
        <p:spPr>
          <a:xfrm>
            <a:off x="9882647" y="6169852"/>
            <a:ext cx="5441154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21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606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"/>
          <p:cNvSpPr/>
          <p:nvPr/>
        </p:nvSpPr>
        <p:spPr>
          <a:xfrm>
            <a:off x="12157992" y="4092509"/>
            <a:ext cx="11145989" cy="508255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3" name="Прямоугольник"/>
          <p:cNvSpPr/>
          <p:nvPr/>
        </p:nvSpPr>
        <p:spPr>
          <a:xfrm>
            <a:off x="783048" y="4092509"/>
            <a:ext cx="11374943" cy="508255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4" name="1"/>
          <p:cNvSpPr txBox="1"/>
          <p:nvPr/>
        </p:nvSpPr>
        <p:spPr>
          <a:xfrm>
            <a:off x="838685" y="3967567"/>
            <a:ext cx="2939554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465" name="2"/>
          <p:cNvSpPr txBox="1"/>
          <p:nvPr/>
        </p:nvSpPr>
        <p:spPr>
          <a:xfrm>
            <a:off x="12372088" y="3967567"/>
            <a:ext cx="2939555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46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Треугольник"/>
          <p:cNvSpPr/>
          <p:nvPr/>
        </p:nvSpPr>
        <p:spPr>
          <a:xfrm rot="5400000">
            <a:off x="11752370" y="6404410"/>
            <a:ext cx="1270002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7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46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2532063" y="5199062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14526085" y="5209511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253145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1452502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Прямоугольник"/>
          <p:cNvSpPr/>
          <p:nvPr/>
        </p:nvSpPr>
        <p:spPr>
          <a:xfrm>
            <a:off x="16030945" y="4092509"/>
            <a:ext cx="7503208" cy="508255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Прямоугольник"/>
          <p:cNvSpPr/>
          <p:nvPr/>
        </p:nvSpPr>
        <p:spPr>
          <a:xfrm>
            <a:off x="8569648" y="4092509"/>
            <a:ext cx="7503208" cy="508255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Прямоугольник"/>
          <p:cNvSpPr/>
          <p:nvPr/>
        </p:nvSpPr>
        <p:spPr>
          <a:xfrm>
            <a:off x="783047" y="4092509"/>
            <a:ext cx="7828510" cy="5082557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1"/>
          <p:cNvSpPr txBox="1"/>
          <p:nvPr/>
        </p:nvSpPr>
        <p:spPr>
          <a:xfrm>
            <a:off x="988310" y="3967567"/>
            <a:ext cx="2156413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491" name="2"/>
          <p:cNvSpPr txBox="1"/>
          <p:nvPr/>
        </p:nvSpPr>
        <p:spPr>
          <a:xfrm>
            <a:off x="8958690" y="3967567"/>
            <a:ext cx="2156413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492" name="Треугольник"/>
          <p:cNvSpPr/>
          <p:nvPr/>
        </p:nvSpPr>
        <p:spPr>
          <a:xfrm rot="5400000">
            <a:off x="8141575" y="6465520"/>
            <a:ext cx="1270002" cy="33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3" name="3"/>
          <p:cNvSpPr txBox="1"/>
          <p:nvPr/>
        </p:nvSpPr>
        <p:spPr>
          <a:xfrm>
            <a:off x="16425343" y="3967567"/>
            <a:ext cx="2156412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sp>
        <p:nvSpPr>
          <p:cNvPr id="494" name="Треугольник"/>
          <p:cNvSpPr/>
          <p:nvPr/>
        </p:nvSpPr>
        <p:spPr>
          <a:xfrm rot="5400000">
            <a:off x="15588775" y="6465520"/>
            <a:ext cx="1270002" cy="33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9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9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49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500" name="Текст 4"/>
          <p:cNvSpPr>
            <a:spLocks noGrp="1"/>
          </p:cNvSpPr>
          <p:nvPr>
            <p:ph type="body" sz="quarter" idx="14"/>
          </p:nvPr>
        </p:nvSpPr>
        <p:spPr>
          <a:xfrm>
            <a:off x="2285418" y="5199062"/>
            <a:ext cx="5441155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1" name="Текст 4"/>
          <p:cNvSpPr>
            <a:spLocks noGrp="1"/>
          </p:cNvSpPr>
          <p:nvPr>
            <p:ph type="body" sz="quarter" idx="15"/>
          </p:nvPr>
        </p:nvSpPr>
        <p:spPr>
          <a:xfrm>
            <a:off x="2284813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2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5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3" name="Текст 4"/>
          <p:cNvSpPr>
            <a:spLocks noGrp="1"/>
          </p:cNvSpPr>
          <p:nvPr>
            <p:ph type="body" sz="quarter" idx="17"/>
          </p:nvPr>
        </p:nvSpPr>
        <p:spPr>
          <a:xfrm>
            <a:off x="9882647" y="6169852"/>
            <a:ext cx="5441154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4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21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5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606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6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0"/>
            <a:ext cx="13987551" cy="152273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Фигура"/>
          <p:cNvSpPr/>
          <p:nvPr/>
        </p:nvSpPr>
        <p:spPr>
          <a:xfrm>
            <a:off x="0" y="6858000"/>
            <a:ext cx="2438400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7" name="Текст заголовка"/>
          <p:cNvSpPr txBox="1"/>
          <p:nvPr/>
        </p:nvSpPr>
        <p:spPr>
          <a:xfrm>
            <a:off x="5198224" y="8925424"/>
            <a:ext cx="13987551" cy="152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 anchor="ctr">
            <a:normAutofit/>
          </a:bodyPr>
          <a:lstStyle>
            <a:lvl1pPr defTabSz="1219200">
              <a:defRPr sz="8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Следствие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543"/>
            <a:ext cx="13987551" cy="2091507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3964"/>
            <a:ext cx="13987551" cy="2091507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2F2F2"/>
                </a:solidFill>
              </a:defRPr>
            </a:pPr>
            <a:endParaRPr/>
          </a:p>
        </p:txBody>
      </p:sp>
      <p:sp>
        <p:nvSpPr>
          <p:cNvPr id="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Фигура"/>
          <p:cNvSpPr/>
          <p:nvPr/>
        </p:nvSpPr>
        <p:spPr>
          <a:xfrm>
            <a:off x="0" y="6858000"/>
            <a:ext cx="2438400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D5D5D5"/>
                </a:solidFill>
              </a:defRPr>
            </a:pPr>
            <a:endParaRPr/>
          </a:p>
        </p:txBody>
      </p:sp>
      <p:sp>
        <p:nvSpPr>
          <p:cNvPr id="528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0"/>
            <a:ext cx="13987551" cy="152273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543"/>
            <a:ext cx="13987551" cy="209150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808080"/>
                </a:solidFill>
              </a:defRPr>
            </a:lvl1pPr>
            <a:lvl2pPr marL="824592" indent="-367392" algn="ctr">
              <a:defRPr sz="3600">
                <a:solidFill>
                  <a:srgbClr val="808080"/>
                </a:solidFill>
              </a:defRPr>
            </a:lvl2pPr>
            <a:lvl3pPr marL="1257300" indent="-342900" algn="ctr">
              <a:defRPr sz="3600">
                <a:solidFill>
                  <a:srgbClr val="808080"/>
                </a:solidFill>
              </a:defRPr>
            </a:lvl3pPr>
            <a:lvl4pPr marL="1783078" indent="-411478" algn="ctr">
              <a:defRPr sz="3600">
                <a:solidFill>
                  <a:srgbClr val="808080"/>
                </a:solidFill>
              </a:defRPr>
            </a:lvl4pPr>
            <a:lvl5pPr marL="2240278" indent="-411478" algn="ctr">
              <a:defRPr sz="3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3964"/>
            <a:ext cx="13987551" cy="2091507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531" name="Текст заголовка"/>
          <p:cNvSpPr txBox="1"/>
          <p:nvPr/>
        </p:nvSpPr>
        <p:spPr>
          <a:xfrm>
            <a:off x="5198224" y="8904323"/>
            <a:ext cx="1398755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Следствие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5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5355268" y="4180570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5742640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подл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bg.png" descr="bg.png"/>
          <p:cNvPicPr>
            <a:picLocks noChangeAspect="1"/>
          </p:cNvPicPr>
          <p:nvPr/>
        </p:nvPicPr>
        <p:blipFill>
          <a:blip r:embed="rId2"/>
          <a:srcRect l="4292" t="15183" r="4292" b="16397"/>
          <a:stretch>
            <a:fillRect/>
          </a:stretch>
        </p:blipFill>
        <p:spPr>
          <a:xfrm>
            <a:off x="-3635" y="-17023"/>
            <a:ext cx="24391271" cy="13750046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2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5355268" y="4180570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5742640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5355268" y="7359036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8921105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9487934" y="1251932"/>
            <a:ext cx="5254861" cy="5254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5355268" y="7359036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8921105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65067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7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Фигура"/>
          <p:cNvSpPr/>
          <p:nvPr/>
        </p:nvSpPr>
        <p:spPr>
          <a:xfrm>
            <a:off x="22099899" y="382760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6" name="Фигура"/>
          <p:cNvSpPr/>
          <p:nvPr/>
        </p:nvSpPr>
        <p:spPr>
          <a:xfrm rot="10800000">
            <a:off x="12837375" y="8059463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13786566" y="5053798"/>
            <a:ext cx="8890002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6566" y="6615869"/>
            <a:ext cx="8890002" cy="20463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0" y="2"/>
            <a:ext cx="12173757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59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59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591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5355701" y="11176527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5355701" y="6096632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5355701" y="1747154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6276959" y="211653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45953" y="7136179"/>
            <a:ext cx="4444726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Линия"/>
          <p:cNvSpPr/>
          <p:nvPr/>
        </p:nvSpPr>
        <p:spPr>
          <a:xfrm>
            <a:off x="2523467" y="6196386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0" name="Кружок"/>
          <p:cNvSpPr/>
          <p:nvPr/>
        </p:nvSpPr>
        <p:spPr>
          <a:xfrm>
            <a:off x="4433315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1" name="Кружок"/>
          <p:cNvSpPr/>
          <p:nvPr/>
        </p:nvSpPr>
        <p:spPr>
          <a:xfrm>
            <a:off x="11556999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2" name="Кружок"/>
          <p:cNvSpPr/>
          <p:nvPr/>
        </p:nvSpPr>
        <p:spPr>
          <a:xfrm>
            <a:off x="18215047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33716" y="7136179"/>
            <a:ext cx="444472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4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27685" y="7136179"/>
            <a:ext cx="444472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5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1" y="5773430"/>
            <a:ext cx="898489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6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42756" y="5773430"/>
            <a:ext cx="898489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7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00805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63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63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5339439" y="10503847"/>
            <a:ext cx="13705122" cy="208750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6276959" y="211653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8" y="7136179"/>
            <a:ext cx="3986776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1" name="Линия"/>
          <p:cNvSpPr/>
          <p:nvPr/>
        </p:nvSpPr>
        <p:spPr>
          <a:xfrm>
            <a:off x="2523467" y="6196386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2" name="Кружок"/>
          <p:cNvSpPr/>
          <p:nvPr/>
        </p:nvSpPr>
        <p:spPr>
          <a:xfrm>
            <a:off x="4433315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3" name="Кружок"/>
          <p:cNvSpPr/>
          <p:nvPr/>
        </p:nvSpPr>
        <p:spPr>
          <a:xfrm>
            <a:off x="8880396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4" name="Кружок"/>
          <p:cNvSpPr/>
          <p:nvPr/>
        </p:nvSpPr>
        <p:spPr>
          <a:xfrm>
            <a:off x="17774560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0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6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1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7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8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54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9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17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0" name="Кружок"/>
          <p:cNvSpPr/>
          <p:nvPr/>
        </p:nvSpPr>
        <p:spPr>
          <a:xfrm>
            <a:off x="13327479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4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66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66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66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5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35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5339439" y="10503847"/>
            <a:ext cx="13705122" cy="208750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9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50" y="12565547"/>
            <a:ext cx="11546499" cy="64184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6312880" y="3304426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81875" y="7699602"/>
            <a:ext cx="4444725" cy="20875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Линия"/>
          <p:cNvSpPr/>
          <p:nvPr/>
        </p:nvSpPr>
        <p:spPr>
          <a:xfrm>
            <a:off x="2559387" y="6759810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77" name="Кружок"/>
          <p:cNvSpPr/>
          <p:nvPr/>
        </p:nvSpPr>
        <p:spPr>
          <a:xfrm>
            <a:off x="4469236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8" name="Кружок"/>
          <p:cNvSpPr/>
          <p:nvPr/>
        </p:nvSpPr>
        <p:spPr>
          <a:xfrm>
            <a:off x="11592920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9" name="Кружок"/>
          <p:cNvSpPr/>
          <p:nvPr/>
        </p:nvSpPr>
        <p:spPr>
          <a:xfrm>
            <a:off x="18250968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69637" y="7699602"/>
            <a:ext cx="444472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63607" y="7699602"/>
            <a:ext cx="4444724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54993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78677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36725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6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68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6276959" y="3304426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8" y="7543486"/>
            <a:ext cx="3986776" cy="20875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Линия"/>
          <p:cNvSpPr/>
          <p:nvPr/>
        </p:nvSpPr>
        <p:spPr>
          <a:xfrm>
            <a:off x="2523467" y="6603695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8" name="Кружок"/>
          <p:cNvSpPr/>
          <p:nvPr/>
        </p:nvSpPr>
        <p:spPr>
          <a:xfrm>
            <a:off x="4433315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9" name="Кружок"/>
          <p:cNvSpPr/>
          <p:nvPr/>
        </p:nvSpPr>
        <p:spPr>
          <a:xfrm>
            <a:off x="8880396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0" name="Кружок"/>
          <p:cNvSpPr/>
          <p:nvPr/>
        </p:nvSpPr>
        <p:spPr>
          <a:xfrm>
            <a:off x="17774560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0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1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54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17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6" name="Кружок"/>
          <p:cNvSpPr/>
          <p:nvPr/>
        </p:nvSpPr>
        <p:spPr>
          <a:xfrm>
            <a:off x="13327479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4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71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0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0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35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Фигура"/>
          <p:cNvSpPr/>
          <p:nvPr/>
        </p:nvSpPr>
        <p:spPr>
          <a:xfrm>
            <a:off x="4050007" y="3872838"/>
            <a:ext cx="3651168" cy="271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20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2" name="Текст заголовка"/>
          <p:cNvSpPr txBox="1"/>
          <p:nvPr/>
        </p:nvSpPr>
        <p:spPr>
          <a:xfrm>
            <a:off x="5677958" y="4887983"/>
            <a:ext cx="17439577" cy="425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algn="l"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Цитата</a:t>
            </a:r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Фигура"/>
          <p:cNvSpPr/>
          <p:nvPr/>
        </p:nvSpPr>
        <p:spPr>
          <a:xfrm>
            <a:off x="12837373" y="4141804"/>
            <a:ext cx="3651168" cy="2716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31" name="Фигура"/>
          <p:cNvSpPr/>
          <p:nvPr/>
        </p:nvSpPr>
        <p:spPr>
          <a:xfrm>
            <a:off x="22099899" y="382760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2" name="Фигура"/>
          <p:cNvSpPr/>
          <p:nvPr/>
        </p:nvSpPr>
        <p:spPr>
          <a:xfrm rot="10800000">
            <a:off x="12837375" y="8059463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13786566" y="5053798"/>
            <a:ext cx="8890002" cy="3524937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0" y="2"/>
            <a:ext cx="12173757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737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73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3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Text"/>
          <p:cNvSpPr txBox="1">
            <a:spLocks noGrp="1"/>
          </p:cNvSpPr>
          <p:nvPr>
            <p:ph type="title"/>
          </p:nvPr>
        </p:nvSpPr>
        <p:spPr>
          <a:xfrm>
            <a:off x="6276959" y="3925877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824" y="7853673"/>
            <a:ext cx="3804910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49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4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4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0" name="Текст 2"/>
          <p:cNvSpPr>
            <a:spLocks noGrp="1"/>
          </p:cNvSpPr>
          <p:nvPr>
            <p:ph type="body" sz="quarter" idx="13"/>
          </p:nvPr>
        </p:nvSpPr>
        <p:spPr>
          <a:xfrm>
            <a:off x="2781824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495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2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495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7803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4" name="Текст 2"/>
          <p:cNvSpPr>
            <a:spLocks noGrp="1"/>
          </p:cNvSpPr>
          <p:nvPr>
            <p:ph type="body" sz="quarter" idx="17"/>
          </p:nvPr>
        </p:nvSpPr>
        <p:spPr>
          <a:xfrm>
            <a:off x="16777803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63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64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6276959" y="3925877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532" y="7853673"/>
            <a:ext cx="3804909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2256531" y="6459253"/>
            <a:ext cx="3804910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066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735206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602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602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136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13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itle Text"/>
          <p:cNvSpPr txBox="1">
            <a:spLocks noGrp="1"/>
          </p:cNvSpPr>
          <p:nvPr>
            <p:ph type="title"/>
          </p:nvPr>
        </p:nvSpPr>
        <p:spPr>
          <a:xfrm>
            <a:off x="6276959" y="162580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824" y="5553597"/>
            <a:ext cx="3804910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8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8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8" name="Текст 2"/>
          <p:cNvSpPr>
            <a:spLocks noGrp="1"/>
          </p:cNvSpPr>
          <p:nvPr>
            <p:ph type="body" sz="quarter" idx="13"/>
          </p:nvPr>
        </p:nvSpPr>
        <p:spPr>
          <a:xfrm>
            <a:off x="2781824" y="4159177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8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495" y="5553597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0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495" y="4159177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7803" y="5553597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2" name="Текст 2"/>
          <p:cNvSpPr>
            <a:spLocks noGrp="1"/>
          </p:cNvSpPr>
          <p:nvPr>
            <p:ph type="body" sz="quarter" idx="17"/>
          </p:nvPr>
        </p:nvSpPr>
        <p:spPr>
          <a:xfrm>
            <a:off x="16777803" y="4159177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4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2781824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5" name="Текст 2"/>
          <p:cNvSpPr>
            <a:spLocks noGrp="1"/>
          </p:cNvSpPr>
          <p:nvPr>
            <p:ph type="body" sz="quarter" idx="19"/>
          </p:nvPr>
        </p:nvSpPr>
        <p:spPr>
          <a:xfrm>
            <a:off x="2781824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10189495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7" name="Текст 2"/>
          <p:cNvSpPr>
            <a:spLocks noGrp="1"/>
          </p:cNvSpPr>
          <p:nvPr>
            <p:ph type="body" sz="quarter" idx="21"/>
          </p:nvPr>
        </p:nvSpPr>
        <p:spPr>
          <a:xfrm>
            <a:off x="10189495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8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16777803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9" name="Текст 2"/>
          <p:cNvSpPr>
            <a:spLocks noGrp="1"/>
          </p:cNvSpPr>
          <p:nvPr>
            <p:ph type="body" sz="quarter" idx="23"/>
          </p:nvPr>
        </p:nvSpPr>
        <p:spPr>
          <a:xfrm>
            <a:off x="16777803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80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0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0" name="Title Text"/>
          <p:cNvSpPr txBox="1">
            <a:spLocks noGrp="1"/>
          </p:cNvSpPr>
          <p:nvPr>
            <p:ph type="title"/>
          </p:nvPr>
        </p:nvSpPr>
        <p:spPr>
          <a:xfrm>
            <a:off x="6276959" y="1630558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532" y="5558354"/>
            <a:ext cx="3804909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Текст 2"/>
          <p:cNvSpPr>
            <a:spLocks noGrp="1"/>
          </p:cNvSpPr>
          <p:nvPr>
            <p:ph type="body" sz="quarter" idx="13"/>
          </p:nvPr>
        </p:nvSpPr>
        <p:spPr>
          <a:xfrm>
            <a:off x="2256531" y="4163933"/>
            <a:ext cx="3804910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3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066" y="555835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4" name="Текст 2"/>
          <p:cNvSpPr>
            <a:spLocks noGrp="1"/>
          </p:cNvSpPr>
          <p:nvPr>
            <p:ph type="body" sz="quarter" idx="15"/>
          </p:nvPr>
        </p:nvSpPr>
        <p:spPr>
          <a:xfrm>
            <a:off x="7352066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5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602" y="555835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6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602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136" y="555835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8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136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0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2256531" y="9729314"/>
            <a:ext cx="3804910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1" name="Текст 2"/>
          <p:cNvSpPr>
            <a:spLocks noGrp="1"/>
          </p:cNvSpPr>
          <p:nvPr>
            <p:ph type="body" sz="quarter" idx="21"/>
          </p:nvPr>
        </p:nvSpPr>
        <p:spPr>
          <a:xfrm>
            <a:off x="2256531" y="8334895"/>
            <a:ext cx="3804910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2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7352066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3" name="Текст 2"/>
          <p:cNvSpPr>
            <a:spLocks noGrp="1"/>
          </p:cNvSpPr>
          <p:nvPr>
            <p:ph type="body" sz="quarter" idx="23"/>
          </p:nvPr>
        </p:nvSpPr>
        <p:spPr>
          <a:xfrm>
            <a:off x="7352066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4" name="Прямоугольник"/>
          <p:cNvSpPr txBox="1">
            <a:spLocks noGrp="1"/>
          </p:cNvSpPr>
          <p:nvPr>
            <p:ph type="body" sz="quarter" idx="24"/>
          </p:nvPr>
        </p:nvSpPr>
        <p:spPr>
          <a:xfrm>
            <a:off x="12447602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5" name="Текст 2"/>
          <p:cNvSpPr>
            <a:spLocks noGrp="1"/>
          </p:cNvSpPr>
          <p:nvPr>
            <p:ph type="body" sz="quarter" idx="25"/>
          </p:nvPr>
        </p:nvSpPr>
        <p:spPr>
          <a:xfrm>
            <a:off x="12447602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6" name="Прямоугольник"/>
          <p:cNvSpPr txBox="1">
            <a:spLocks noGrp="1"/>
          </p:cNvSpPr>
          <p:nvPr>
            <p:ph type="body" sz="quarter" idx="26"/>
          </p:nvPr>
        </p:nvSpPr>
        <p:spPr>
          <a:xfrm>
            <a:off x="17543136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7" name="Текст 2"/>
          <p:cNvSpPr>
            <a:spLocks noGrp="1"/>
          </p:cNvSpPr>
          <p:nvPr>
            <p:ph type="body" sz="quarter" idx="27"/>
          </p:nvPr>
        </p:nvSpPr>
        <p:spPr>
          <a:xfrm>
            <a:off x="17543136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3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72460" y="4181640"/>
            <a:ext cx="9199041" cy="458159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12172460" y="9172009"/>
            <a:ext cx="9199041" cy="2627860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5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5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52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0" y="4181638"/>
            <a:ext cx="9199041" cy="7618229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4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808080"/>
                </a:solidFill>
              </a:defRPr>
            </a:lvl1pPr>
            <a:lvl2pPr algn="ctr">
              <a:defRPr sz="4200">
                <a:solidFill>
                  <a:srgbClr val="808080"/>
                </a:solidFill>
              </a:defRPr>
            </a:lvl2pPr>
            <a:lvl3pPr algn="ctr">
              <a:defRPr sz="4200">
                <a:solidFill>
                  <a:srgbClr val="808080"/>
                </a:solidFill>
              </a:defRPr>
            </a:lvl3pPr>
            <a:lvl4pPr marL="1851660" indent="-480060" algn="ctr">
              <a:defRPr sz="4200">
                <a:solidFill>
                  <a:srgbClr val="808080"/>
                </a:solidFill>
              </a:defRPr>
            </a:lvl4pPr>
            <a:lvl5pPr marL="2308860" indent="-480060" algn="ctr">
              <a:defRPr sz="42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6418750" y="11667452"/>
            <a:ext cx="11546499" cy="85662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6418750" y="12565547"/>
            <a:ext cx="11546499" cy="64184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67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6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6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0" y="4181638"/>
            <a:ext cx="9199041" cy="7618229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8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7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80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8" y="3243608"/>
            <a:ext cx="9199041" cy="539915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783050" y="9285120"/>
            <a:ext cx="21024610" cy="2627865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5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9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94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8" y="7510360"/>
            <a:ext cx="9199041" cy="4058596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Текст 7"/>
          <p:cNvSpPr>
            <a:spLocks noGrp="1"/>
          </p:cNvSpPr>
          <p:nvPr>
            <p:ph type="body" sz="quarter" idx="13"/>
          </p:nvPr>
        </p:nvSpPr>
        <p:spPr>
          <a:xfrm>
            <a:off x="12608618" y="3172983"/>
            <a:ext cx="9199041" cy="4058596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0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0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0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30676" y="8885270"/>
            <a:ext cx="10570633" cy="2657065"/>
          </a:xfrm>
          <a:prstGeom prst="rect">
            <a:avLst/>
          </a:prstGeom>
        </p:spPr>
        <p:txBody>
          <a:bodyPr/>
          <a:lstStyle>
            <a:lvl1pPr algn="ctr">
              <a:defRPr sz="4200" b="1"/>
            </a:lvl1pPr>
            <a:lvl2pPr marL="1100137" indent="-642937" algn="ctr">
              <a:defRPr sz="4200" b="1"/>
            </a:lvl2pPr>
            <a:lvl3pPr marL="1514475" indent="-600075" algn="ctr">
              <a:defRPr sz="4200" b="1"/>
            </a:lvl3pPr>
            <a:lvl4pPr marL="2091688" indent="-720088" algn="ctr">
              <a:defRPr sz="4200" b="1"/>
            </a:lvl4pPr>
            <a:lvl5pPr marL="2548888" indent="-720088" algn="ctr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7" y="8928216"/>
            <a:ext cx="10570637" cy="2614118"/>
          </a:xfrm>
          <a:prstGeom prst="rect">
            <a:avLst/>
          </a:prstGeom>
        </p:spPr>
        <p:txBody>
          <a:bodyPr/>
          <a:lstStyle/>
          <a:p>
            <a:pPr algn="ctr">
              <a:defRPr sz="4200" b="1"/>
            </a:pPr>
            <a:endParaRPr/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2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2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22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99216" y="3275603"/>
            <a:ext cx="7633785" cy="8350782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36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34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35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7" y="10161082"/>
            <a:ext cx="22149960" cy="1927100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4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4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4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4" y="3720229"/>
            <a:ext cx="12507426" cy="7855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906244" y="3720231"/>
            <a:ext cx="9026766" cy="785576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6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6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62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7" y="3335399"/>
            <a:ext cx="6785859" cy="4905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6" y="8531931"/>
            <a:ext cx="3245157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23746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7890102" y="3335399"/>
            <a:ext cx="6785860" cy="4905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7890102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11430803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099783" y="3335399"/>
            <a:ext cx="7833225" cy="75424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8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81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7" y="4233338"/>
            <a:ext cx="8197006" cy="59256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179141" y="4222036"/>
            <a:ext cx="3957388" cy="28608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79141" y="7298174"/>
            <a:ext cx="3957388" cy="28608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60186" y="4233338"/>
            <a:ext cx="8872822" cy="59256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9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97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7" y="3438023"/>
            <a:ext cx="11660734" cy="84295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5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5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5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05509" y="3438019"/>
            <a:ext cx="6127499" cy="84295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g.png" descr="bg.png"/>
          <p:cNvPicPr>
            <a:picLocks noChangeAspect="1"/>
          </p:cNvPicPr>
          <p:nvPr/>
        </p:nvPicPr>
        <p:blipFill>
          <a:blip r:embed="rId2"/>
          <a:srcRect l="4292" t="15183" r="4292" b="16397"/>
          <a:stretch>
            <a:fillRect/>
          </a:stretch>
        </p:blipFill>
        <p:spPr>
          <a:xfrm>
            <a:off x="-3635" y="-17023"/>
            <a:ext cx="24391271" cy="137500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algn="ctr">
              <a:defRPr sz="4200"/>
            </a:lvl2pPr>
            <a:lvl3pPr algn="ctr">
              <a:defRPr sz="4200"/>
            </a:lvl3pPr>
            <a:lvl4pPr marL="1851660" indent="-480060" algn="ctr">
              <a:defRPr sz="4200"/>
            </a:lvl4pPr>
            <a:lvl5pPr marL="2308860" indent="-480060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Фигура"/>
          <p:cNvSpPr/>
          <p:nvPr/>
        </p:nvSpPr>
        <p:spPr>
          <a:xfrm>
            <a:off x="20096567" y="194785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Фигура"/>
          <p:cNvSpPr/>
          <p:nvPr/>
        </p:nvSpPr>
        <p:spPr>
          <a:xfrm rot="10800000">
            <a:off x="2764480" y="10530944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15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1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14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6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9" y="3566279"/>
            <a:ext cx="9762067" cy="61314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1142344" y="3566278"/>
            <a:ext cx="9762068" cy="61314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7" y="10031231"/>
            <a:ext cx="9762067" cy="156497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Текст 7"/>
          <p:cNvSpPr>
            <a:spLocks noGrp="1"/>
          </p:cNvSpPr>
          <p:nvPr>
            <p:ph type="body" sz="quarter" idx="15"/>
          </p:nvPr>
        </p:nvSpPr>
        <p:spPr>
          <a:xfrm>
            <a:off x="11142344" y="10031231"/>
            <a:ext cx="9762068" cy="1564977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endParaRPr/>
          </a:p>
        </p:txBody>
      </p:sp>
      <p:sp>
        <p:nvSpPr>
          <p:cNvPr id="102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3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2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30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2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6" y="3412368"/>
            <a:ext cx="21282198" cy="53104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3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2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75055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5" name="Рисунок 3"/>
          <p:cNvSpPr>
            <a:spLocks noGrp="1"/>
          </p:cNvSpPr>
          <p:nvPr>
            <p:ph type="pic" sz="quarter" idx="16"/>
          </p:nvPr>
        </p:nvSpPr>
        <p:spPr>
          <a:xfrm>
            <a:off x="7992727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6" name="Рисунок 3"/>
          <p:cNvSpPr>
            <a:spLocks noGrp="1"/>
          </p:cNvSpPr>
          <p:nvPr>
            <p:ph type="pic" sz="quarter" idx="17"/>
          </p:nvPr>
        </p:nvSpPr>
        <p:spPr>
          <a:xfrm>
            <a:off x="11610398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7" name="Рисунок 3"/>
          <p:cNvSpPr>
            <a:spLocks noGrp="1"/>
          </p:cNvSpPr>
          <p:nvPr>
            <p:ph type="pic" sz="quarter" idx="18"/>
          </p:nvPr>
        </p:nvSpPr>
        <p:spPr>
          <a:xfrm>
            <a:off x="15202411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8" name="Рисунок 3"/>
          <p:cNvSpPr>
            <a:spLocks noGrp="1"/>
          </p:cNvSpPr>
          <p:nvPr>
            <p:ph type="pic" sz="quarter" idx="19"/>
          </p:nvPr>
        </p:nvSpPr>
        <p:spPr>
          <a:xfrm>
            <a:off x="18820082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9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50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48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4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7" y="3438023"/>
            <a:ext cx="11660734" cy="84295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5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5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5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16662568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662568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16662568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6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6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6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2131148"/>
            <a:ext cx="20121363" cy="113947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597" indent="-566397">
              <a:defRPr sz="3700">
                <a:solidFill>
                  <a:srgbClr val="404040"/>
                </a:solidFill>
              </a:defRPr>
            </a:lvl2pPr>
            <a:lvl3pPr marL="1443037" indent="-528637">
              <a:defRPr sz="3700">
                <a:solidFill>
                  <a:srgbClr val="404040"/>
                </a:solidFill>
              </a:defRPr>
            </a:lvl3pPr>
            <a:lvl4pPr marL="2005963" indent="-634363">
              <a:defRPr sz="3700">
                <a:solidFill>
                  <a:srgbClr val="404040"/>
                </a:solidFill>
              </a:defRPr>
            </a:lvl4pPr>
            <a:lvl5pPr marL="2463163" indent="-634363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8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81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94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9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98583" y="5053924"/>
            <a:ext cx="7920190" cy="6850168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6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097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0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0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07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27654" y="3268967"/>
            <a:ext cx="6905353" cy="899441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2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1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20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3096" y="8905544"/>
            <a:ext cx="8227964" cy="307551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marL="1100137" indent="-642937" algn="ctr">
              <a:defRPr sz="4200"/>
            </a:lvl2pPr>
            <a:lvl3pPr marL="1514475" indent="-600075" algn="ctr">
              <a:defRPr sz="4200"/>
            </a:lvl3pPr>
            <a:lvl4pPr marL="2091688" indent="-720088" algn="ctr">
              <a:defRPr sz="4200"/>
            </a:lvl4pPr>
            <a:lvl5pPr marL="2548888" indent="-720088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34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3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3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9600" y="8905546"/>
            <a:ext cx="8227963" cy="3241038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marL="1100137" indent="-642937" algn="ctr">
              <a:defRPr sz="4200"/>
            </a:lvl2pPr>
            <a:lvl3pPr marL="1514475" indent="-600075" algn="ctr">
              <a:defRPr sz="4200"/>
            </a:lvl3pPr>
            <a:lvl4pPr marL="2091688" indent="-720088" algn="ctr">
              <a:defRPr sz="4200"/>
            </a:lvl4pPr>
            <a:lvl5pPr marL="2548888" indent="-720088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46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48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g.png" descr="bg.png"/>
          <p:cNvPicPr>
            <a:picLocks noChangeAspect="1"/>
          </p:cNvPicPr>
          <p:nvPr/>
        </p:nvPicPr>
        <p:blipFill>
          <a:blip r:embed="rId2"/>
          <a:srcRect l="4292" t="15183" r="4292" b="16397"/>
          <a:stretch>
            <a:fillRect/>
          </a:stretch>
        </p:blipFill>
        <p:spPr>
          <a:xfrm>
            <a:off x="-3635" y="-17023"/>
            <a:ext cx="24391271" cy="1375004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algn="ctr">
              <a:defRPr sz="4200"/>
            </a:lvl2pPr>
            <a:lvl3pPr algn="ctr">
              <a:defRPr sz="4200"/>
            </a:lvl3pPr>
            <a:lvl4pPr marL="1851660" indent="-480060" algn="ctr">
              <a:defRPr sz="4200"/>
            </a:lvl4pPr>
            <a:lvl5pPr marL="2308860" indent="-480060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60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73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84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85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97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98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9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50" y="12621586"/>
            <a:ext cx="11546499" cy="85429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g.jpg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Фигура"/>
          <p:cNvSpPr/>
          <p:nvPr/>
        </p:nvSpPr>
        <p:spPr>
          <a:xfrm>
            <a:off x="20096567" y="194785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Фигура"/>
          <p:cNvSpPr/>
          <p:nvPr/>
        </p:nvSpPr>
        <p:spPr>
          <a:xfrm rot="10800000">
            <a:off x="2764480" y="10530944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g.jpg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06961" y="2783765"/>
            <a:ext cx="22452416" cy="970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6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5" name="logo.png" descr="logo.png"/>
            <p:cNvPicPr>
              <a:picLocks noChangeAspect="1"/>
            </p:cNvPicPr>
            <p:nvPr/>
          </p:nvPicPr>
          <p:blipFill>
            <a:blip r:embed="rId75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05350" y="815151"/>
            <a:ext cx="16552784" cy="181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1" y="12715995"/>
            <a:ext cx="443171" cy="43706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</p:sldLayoutIdLst>
  <p:transition spd="med"/>
  <p:txStyles>
    <p:titleStyle>
      <a:lvl1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5825" marR="0" indent="-428625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14450" marR="0" indent="-40005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516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3088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38" marR="0" indent="-320038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38" marR="0" indent="-320038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3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Заголовок 1"/>
          <p:cNvSpPr txBox="1">
            <a:spLocks noGrp="1"/>
          </p:cNvSpPr>
          <p:nvPr>
            <p:ph type="title"/>
          </p:nvPr>
        </p:nvSpPr>
        <p:spPr>
          <a:xfrm>
            <a:off x="4647111" y="6234521"/>
            <a:ext cx="15089777" cy="15227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ПРОВЕДЕНИЕ ЕГЭ В 2020 ГОДУ</a:t>
            </a:r>
          </a:p>
        </p:txBody>
      </p:sp>
      <p:sp>
        <p:nvSpPr>
          <p:cNvPr id="1213" name="Текст 2"/>
          <p:cNvSpPr txBox="1">
            <a:spLocks noGrp="1"/>
          </p:cNvSpPr>
          <p:nvPr>
            <p:ph type="body" sz="quarter" idx="1"/>
          </p:nvPr>
        </p:nvSpPr>
        <p:spPr>
          <a:xfrm>
            <a:off x="5355269" y="7757258"/>
            <a:ext cx="13673462" cy="98118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14" name="Текст 3"/>
          <p:cNvSpPr>
            <a:spLocks noGrp="1"/>
          </p:cNvSpPr>
          <p:nvPr>
            <p:ph type="body" idx="13"/>
          </p:nvPr>
        </p:nvSpPr>
        <p:spPr>
          <a:xfrm>
            <a:off x="5887008" y="11691516"/>
            <a:ext cx="12609981" cy="141550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АНЗОР АХМЕДОВИЧ МУЗАЕВ</a:t>
            </a:r>
          </a:p>
          <a:p>
            <a:pPr algn="ctr"/>
            <a:r>
              <a:rPr lang="ru-RU" sz="2200" dirty="0"/>
              <a:t>ВРИО РУКОВОДИТЕЛЯ ФЕДЕРАЛЬНОЙ СЛУЖБЫ ПО НАДЗОРУ</a:t>
            </a:r>
          </a:p>
          <a:p>
            <a:pPr algn="ctr"/>
            <a:r>
              <a:rPr lang="ru-RU" sz="2200" dirty="0"/>
              <a:t>В СФЕРЕ ОБРАЗОВАНИЯ И НАУКИ</a:t>
            </a:r>
          </a:p>
          <a:p>
            <a:pPr algn="ctr"/>
            <a:endParaRPr lang="ru-RU" sz="22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TextBox 56"/>
          <p:cNvSpPr txBox="1"/>
          <p:nvPr/>
        </p:nvSpPr>
        <p:spPr>
          <a:xfrm>
            <a:off x="671513" y="700951"/>
            <a:ext cx="1442382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/>
              <a:t>ОБЩИЕ СВЕДЕНИЯ ОБ ОСНОВНОМ ПЕРИОДЕ ЕГЭ-2020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7C31042-3473-8240-AA3F-ECDEF57E6CE1}"/>
              </a:ext>
            </a:extLst>
          </p:cNvPr>
          <p:cNvGrpSpPr/>
          <p:nvPr/>
        </p:nvGrpSpPr>
        <p:grpSpPr>
          <a:xfrm>
            <a:off x="9378941" y="3497690"/>
            <a:ext cx="5969597" cy="2492991"/>
            <a:chOff x="8997941" y="3167490"/>
            <a:chExt cx="5969597" cy="249299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C1E9EE95-9084-2A45-BBF8-9A8B515039E1}"/>
                </a:ext>
              </a:extLst>
            </p:cNvPr>
            <p:cNvSpPr/>
            <p:nvPr/>
          </p:nvSpPr>
          <p:spPr>
            <a:xfrm>
              <a:off x="11328400" y="3167490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714 ТЫС. 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УЧАСТНИКОВ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9A12DA99-D120-C948-B486-EC0848AF184A}"/>
                </a:ext>
              </a:extLst>
            </p:cNvPr>
            <p:cNvSpPr/>
            <p:nvPr/>
          </p:nvSpPr>
          <p:spPr>
            <a:xfrm>
              <a:off x="11328400" y="4183153"/>
              <a:ext cx="3639138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Т.Ч. 621 ТЫС. 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ВЫПУСКНИКОВ 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ТЕКУЩЕГО ГОДА </a:t>
              </a:r>
            </a:p>
          </p:txBody>
        </p:sp>
        <p:pic>
          <p:nvPicPr>
            <p:cNvPr id="89" name="Asset 64.png">
              <a:extLst>
                <a:ext uri="{FF2B5EF4-FFF2-40B4-BE49-F238E27FC236}">
                  <a16:creationId xmlns:a16="http://schemas.microsoft.com/office/drawing/2014/main" xmlns="" id="{CE10ADCA-ADC1-F74E-9A26-814D951D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941" y="3257607"/>
              <a:ext cx="2254841" cy="2274279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32EC5650-75C0-4440-8E28-DCDCCF93B8A4}"/>
              </a:ext>
            </a:extLst>
          </p:cNvPr>
          <p:cNvGrpSpPr/>
          <p:nvPr/>
        </p:nvGrpSpPr>
        <p:grpSpPr>
          <a:xfrm>
            <a:off x="6438762" y="7837243"/>
            <a:ext cx="5997076" cy="2164560"/>
            <a:chOff x="18507104" y="8980001"/>
            <a:chExt cx="5997076" cy="2164560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D6C315FC-DA5B-A14D-95C9-C39FA04296D6}"/>
                </a:ext>
              </a:extLst>
            </p:cNvPr>
            <p:cNvSpPr/>
            <p:nvPr/>
          </p:nvSpPr>
          <p:spPr>
            <a:xfrm>
              <a:off x="20797716" y="9389442"/>
              <a:ext cx="197682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5728 ППЭ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0BEA9C9F-7D0D-9B4C-B03A-29DCBE7A9418}"/>
                </a:ext>
              </a:extLst>
            </p:cNvPr>
            <p:cNvSpPr/>
            <p:nvPr/>
          </p:nvSpPr>
          <p:spPr>
            <a:xfrm>
              <a:off x="20797716" y="9943440"/>
              <a:ext cx="370646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Т.Ч. 57 ППЭ 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05C1B31C-3784-F54C-AE09-A31109B71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07104" y="8980001"/>
              <a:ext cx="2164560" cy="2164560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FCC60D5-AAE6-C540-92D5-30BE6390BE9E}"/>
              </a:ext>
            </a:extLst>
          </p:cNvPr>
          <p:cNvGrpSpPr/>
          <p:nvPr/>
        </p:nvGrpSpPr>
        <p:grpSpPr>
          <a:xfrm>
            <a:off x="2341010" y="3664729"/>
            <a:ext cx="6336370" cy="2197357"/>
            <a:chOff x="1071010" y="3334529"/>
            <a:chExt cx="6336370" cy="2197357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AE57FFD1-4DDA-B24C-9064-347803459B8D}"/>
                </a:ext>
              </a:extLst>
            </p:cNvPr>
            <p:cNvSpPr/>
            <p:nvPr/>
          </p:nvSpPr>
          <p:spPr>
            <a:xfrm>
              <a:off x="3317013" y="3334529"/>
              <a:ext cx="28873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ДАТЫ 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ПРОВЕДЕНИЯ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31C7714B-14D1-6A4E-8D9D-005D4607156A}"/>
                </a:ext>
              </a:extLst>
            </p:cNvPr>
            <p:cNvSpPr/>
            <p:nvPr/>
          </p:nvSpPr>
          <p:spPr>
            <a:xfrm>
              <a:off x="3321005" y="4584633"/>
              <a:ext cx="408637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29 ИЮНЯ – 25 ИЮЛЯ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13F2FA8-400E-2041-999E-5E17D6721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010" y="3334529"/>
              <a:ext cx="2164560" cy="2197357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8912338-37FE-1A49-83A5-52CE4198448E}"/>
              </a:ext>
            </a:extLst>
          </p:cNvPr>
          <p:cNvGrpSpPr/>
          <p:nvPr/>
        </p:nvGrpSpPr>
        <p:grpSpPr>
          <a:xfrm>
            <a:off x="1048864" y="7850768"/>
            <a:ext cx="5175316" cy="2186705"/>
            <a:chOff x="1048864" y="8942968"/>
            <a:chExt cx="5175316" cy="2186705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810B5E8F-12DF-6644-8045-A5D1D10ACEC8}"/>
                </a:ext>
              </a:extLst>
            </p:cNvPr>
            <p:cNvSpPr/>
            <p:nvPr/>
          </p:nvSpPr>
          <p:spPr>
            <a:xfrm>
              <a:off x="3325630" y="9353669"/>
              <a:ext cx="289855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ППЭ 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53 СТРАНАХ</a:t>
              </a:r>
            </a:p>
          </p:txBody>
        </p:sp>
        <p:pic>
          <p:nvPicPr>
            <p:cNvPr id="94" name="Asset 72.png">
              <a:extLst>
                <a:ext uri="{FF2B5EF4-FFF2-40B4-BE49-F238E27FC236}">
                  <a16:creationId xmlns:a16="http://schemas.microsoft.com/office/drawing/2014/main" xmlns="" id="{85EBD047-F8C9-8040-967C-2C538B42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864" y="8942968"/>
              <a:ext cx="2186705" cy="2186705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08774CB5-D6D6-3D4E-94AC-4E983361EA46}"/>
              </a:ext>
            </a:extLst>
          </p:cNvPr>
          <p:cNvGrpSpPr/>
          <p:nvPr/>
        </p:nvGrpSpPr>
        <p:grpSpPr>
          <a:xfrm>
            <a:off x="12546601" y="7871338"/>
            <a:ext cx="5747214" cy="2166135"/>
            <a:chOff x="6666749" y="8942968"/>
            <a:chExt cx="5747214" cy="2166135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03E41E9E-5F52-A444-BB89-C6EFFE797249}"/>
                </a:ext>
              </a:extLst>
            </p:cNvPr>
            <p:cNvSpPr/>
            <p:nvPr/>
          </p:nvSpPr>
          <p:spPr>
            <a:xfrm>
              <a:off x="8980010" y="9435609"/>
              <a:ext cx="343395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289 ТЫС.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СПЕЦИАЛИСТОВ</a:t>
              </a:r>
            </a:p>
          </p:txBody>
        </p:sp>
        <p:pic>
          <p:nvPicPr>
            <p:cNvPr id="95" name="Asset 36.png">
              <a:extLst>
                <a:ext uri="{FF2B5EF4-FFF2-40B4-BE49-F238E27FC236}">
                  <a16:creationId xmlns:a16="http://schemas.microsoft.com/office/drawing/2014/main" xmlns="" id="{506EC18A-5715-5745-A0F7-0C711A4D1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749" y="8942968"/>
              <a:ext cx="2166135" cy="2166135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4C9C1DD-43DD-8741-9688-26B6E5A40F92}"/>
              </a:ext>
            </a:extLst>
          </p:cNvPr>
          <p:cNvGrpSpPr/>
          <p:nvPr/>
        </p:nvGrpSpPr>
        <p:grpSpPr>
          <a:xfrm>
            <a:off x="18532243" y="7903860"/>
            <a:ext cx="5505336" cy="2169071"/>
            <a:chOff x="12652391" y="8975490"/>
            <a:chExt cx="5505336" cy="2169071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2A007B27-0966-2746-9049-9078BCEADF46}"/>
                </a:ext>
              </a:extLst>
            </p:cNvPr>
            <p:cNvSpPr/>
            <p:nvPr/>
          </p:nvSpPr>
          <p:spPr>
            <a:xfrm>
              <a:off x="14906371" y="8975490"/>
              <a:ext cx="16946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БОЛЕЕ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12 ТЫС.</a:t>
              </a: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5CB10398-4202-D44A-8FAF-CC4266FB811E}"/>
                </a:ext>
              </a:extLst>
            </p:cNvPr>
            <p:cNvSpPr/>
            <p:nvPr/>
          </p:nvSpPr>
          <p:spPr>
            <a:xfrm>
              <a:off x="14888883" y="10101063"/>
              <a:ext cx="32688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МЕДИЦИНСКИХ</a:t>
              </a:r>
            </a:p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РАБОТНИКОВ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2EEF547F-2C97-4A46-9804-B1A3485FB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2391" y="8975490"/>
              <a:ext cx="2150531" cy="216907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B5EEC37-C18C-684B-92F1-5B5E164BD912}"/>
              </a:ext>
            </a:extLst>
          </p:cNvPr>
          <p:cNvGrpSpPr/>
          <p:nvPr/>
        </p:nvGrpSpPr>
        <p:grpSpPr>
          <a:xfrm>
            <a:off x="16876378" y="3566473"/>
            <a:ext cx="6509736" cy="3587333"/>
            <a:chOff x="16800178" y="3236273"/>
            <a:chExt cx="6509736" cy="3587333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2CA6313E-313E-8C4F-B508-BD513037C038}"/>
                </a:ext>
              </a:extLst>
            </p:cNvPr>
            <p:cNvSpPr/>
            <p:nvPr/>
          </p:nvSpPr>
          <p:spPr>
            <a:xfrm>
              <a:off x="19150963" y="4088765"/>
              <a:ext cx="285366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85 РЕГИОНОВ</a:t>
              </a:r>
            </a:p>
          </p:txBody>
        </p:sp>
        <p:pic>
          <p:nvPicPr>
            <p:cNvPr id="93" name="Asset 27.png">
              <a:extLst>
                <a:ext uri="{FF2B5EF4-FFF2-40B4-BE49-F238E27FC236}">
                  <a16:creationId xmlns:a16="http://schemas.microsoft.com/office/drawing/2014/main" xmlns="" id="{CDF51447-7799-A749-BBC7-2E85DDA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0178" y="3236273"/>
              <a:ext cx="2260554" cy="228004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62C0FC0-E06D-E442-94EB-7EEDC26E385C}"/>
                </a:ext>
              </a:extLst>
            </p:cNvPr>
            <p:cNvSpPr txBox="1"/>
            <p:nvPr/>
          </p:nvSpPr>
          <p:spPr>
            <a:xfrm>
              <a:off x="23207257" y="6259349"/>
              <a:ext cx="10265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pic>
        <p:nvPicPr>
          <p:cNvPr id="29" name="Asset 55.png" descr="Asset 55.png">
            <a:extLst>
              <a:ext uri="{FF2B5EF4-FFF2-40B4-BE49-F238E27FC236}">
                <a16:creationId xmlns:a16="http://schemas.microsoft.com/office/drawing/2014/main" xmlns="" id="{1FE3A875-C6DE-6E47-A8D3-12CC33F72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4513" y="7909407"/>
            <a:ext cx="2166135" cy="2166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66867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TextBox 56"/>
          <p:cNvSpPr txBox="1"/>
          <p:nvPr/>
        </p:nvSpPr>
        <p:spPr>
          <a:xfrm>
            <a:off x="698497" y="792360"/>
            <a:ext cx="1212190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000" b="1">
                <a:latin typeface="Arial"/>
                <a:ea typeface="Arial"/>
                <a:cs typeface="Arial"/>
              </a:defRPr>
            </a:lvl1pPr>
          </a:lstStyle>
          <a:p>
            <a:r>
              <a:rPr lang="ru-RU" dirty="0"/>
              <a:t>ОСОБЕННОСТИ ПРОЦЕДУРЫ ЕГЭ В 2020 ГОДУ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467CF4E6-D0BD-984D-AE7A-8C79D0915FBE}"/>
              </a:ext>
            </a:extLst>
          </p:cNvPr>
          <p:cNvSpPr txBox="1">
            <a:spLocks/>
          </p:cNvSpPr>
          <p:nvPr/>
        </p:nvSpPr>
        <p:spPr>
          <a:xfrm>
            <a:off x="13055600" y="1436608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5825" marR="0" indent="-428625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14450" marR="0" indent="-40005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516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3088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3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3000" dirty="0"/>
          </a:p>
          <a:p>
            <a:pPr hangingPunct="1"/>
            <a:endParaRPr lang="ru-RU" sz="3000" dirty="0"/>
          </a:p>
          <a:p>
            <a:pPr hangingPunct="1"/>
            <a:endParaRPr lang="ru-RU" sz="30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A5C4D8D-5F72-3742-8BC4-D8285F3DC15E}"/>
              </a:ext>
            </a:extLst>
          </p:cNvPr>
          <p:cNvGrpSpPr/>
          <p:nvPr/>
        </p:nvGrpSpPr>
        <p:grpSpPr>
          <a:xfrm>
            <a:off x="2997200" y="1947863"/>
            <a:ext cx="18288000" cy="1346200"/>
            <a:chOff x="3048000" y="3294063"/>
            <a:chExt cx="18288000" cy="13462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62140D4-4913-A444-98CE-C347C620B8DE}"/>
                </a:ext>
              </a:extLst>
            </p:cNvPr>
            <p:cNvSpPr/>
            <p:nvPr/>
          </p:nvSpPr>
          <p:spPr>
            <a:xfrm>
              <a:off x="3048000" y="3294063"/>
              <a:ext cx="1346200" cy="1346200"/>
            </a:xfrm>
            <a:prstGeom prst="rect">
              <a:avLst/>
            </a:prstGeom>
            <a:solidFill>
              <a:srgbClr val="CD232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1</a:t>
              </a:r>
              <a:endParaRPr kumimoji="0" lang="ru-RU" sz="5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7" name="Объект 2">
              <a:extLst>
                <a:ext uri="{FF2B5EF4-FFF2-40B4-BE49-F238E27FC236}">
                  <a16:creationId xmlns:a16="http://schemas.microsoft.com/office/drawing/2014/main" xmlns="" id="{9130A1DB-7B91-0D47-B049-5A4D3B3F1D77}"/>
                </a:ext>
              </a:extLst>
            </p:cNvPr>
            <p:cNvSpPr txBox="1">
              <a:spLocks/>
            </p:cNvSpPr>
            <p:nvPr/>
          </p:nvSpPr>
          <p:spPr>
            <a:xfrm>
              <a:off x="4921006" y="3687762"/>
              <a:ext cx="16414994" cy="9017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ЕГЭ ТОЛЬКО ДЛЯ ПОСТУПЛЕНИЯ В ВУЗЫ, АТТЕСТАТЫ ВЫДАНЫ БЕЗ ЕГЭ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0CE00C0E-23AA-764B-86B3-D35383EB03C9}"/>
              </a:ext>
            </a:extLst>
          </p:cNvPr>
          <p:cNvGrpSpPr/>
          <p:nvPr/>
        </p:nvGrpSpPr>
        <p:grpSpPr>
          <a:xfrm>
            <a:off x="2997200" y="3506788"/>
            <a:ext cx="16281400" cy="1346200"/>
            <a:chOff x="3048000" y="3294063"/>
            <a:chExt cx="16281400" cy="1346200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E29A586D-0E52-2E41-9275-C384FF75F5E3}"/>
                </a:ext>
              </a:extLst>
            </p:cNvPr>
            <p:cNvSpPr/>
            <p:nvPr/>
          </p:nvSpPr>
          <p:spPr>
            <a:xfrm>
              <a:off x="3048000" y="3294063"/>
              <a:ext cx="1346200" cy="1346200"/>
            </a:xfrm>
            <a:prstGeom prst="rect">
              <a:avLst/>
            </a:prstGeom>
            <a:solidFill>
              <a:srgbClr val="CD232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ru-RU" sz="5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31" name="Объект 2">
              <a:extLst>
                <a:ext uri="{FF2B5EF4-FFF2-40B4-BE49-F238E27FC236}">
                  <a16:creationId xmlns:a16="http://schemas.microsoft.com/office/drawing/2014/main" xmlns="" id="{80042AE5-D83C-F845-9F32-A59AAF50FFD9}"/>
                </a:ext>
              </a:extLst>
            </p:cNvPr>
            <p:cNvSpPr txBox="1">
              <a:spLocks/>
            </p:cNvSpPr>
            <p:nvPr/>
          </p:nvSpPr>
          <p:spPr>
            <a:xfrm>
              <a:off x="4921006" y="3687762"/>
              <a:ext cx="14408394" cy="9017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ЕГЭ ПО БАЗОВОЙ МАТЕМАТИКЕ НЕ ПРОВОДИТСЯ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D58E04FF-FA28-DE47-8205-C70E4AEDA35B}"/>
              </a:ext>
            </a:extLst>
          </p:cNvPr>
          <p:cNvGrpSpPr/>
          <p:nvPr/>
        </p:nvGrpSpPr>
        <p:grpSpPr>
          <a:xfrm>
            <a:off x="2997200" y="5077621"/>
            <a:ext cx="20523200" cy="1346200"/>
            <a:chOff x="3048000" y="3294063"/>
            <a:chExt cx="20523200" cy="1346200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BCF074BD-0204-4F4B-AB65-2B21BB7B212D}"/>
                </a:ext>
              </a:extLst>
            </p:cNvPr>
            <p:cNvSpPr/>
            <p:nvPr/>
          </p:nvSpPr>
          <p:spPr>
            <a:xfrm>
              <a:off x="3048000" y="3294063"/>
              <a:ext cx="1346200" cy="1346200"/>
            </a:xfrm>
            <a:prstGeom prst="rect">
              <a:avLst/>
            </a:prstGeom>
            <a:solidFill>
              <a:srgbClr val="CD232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3</a:t>
              </a:r>
              <a:endParaRPr kumimoji="0" lang="ru-RU" sz="5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34" name="Объект 2">
              <a:extLst>
                <a:ext uri="{FF2B5EF4-FFF2-40B4-BE49-F238E27FC236}">
                  <a16:creationId xmlns:a16="http://schemas.microsoft.com/office/drawing/2014/main" xmlns="" id="{5041CACA-4C27-5642-BBC6-AC2D4D55EBA0}"/>
                </a:ext>
              </a:extLst>
            </p:cNvPr>
            <p:cNvSpPr txBox="1">
              <a:spLocks/>
            </p:cNvSpPr>
            <p:nvPr/>
          </p:nvSpPr>
          <p:spPr>
            <a:xfrm>
              <a:off x="4921006" y="3687762"/>
              <a:ext cx="18650194" cy="9017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ВЫПУСКНИКИ ПРОШЛЫХ ЛЕТ СДАЮТ ЭКЗАМЕНЫ В ОСНОВНЫЕ ДНИ ОСНОВНОГО ПЕРИОДА</a:t>
              </a:r>
            </a:p>
            <a:p>
              <a:pPr hangingPunct="1"/>
              <a:endParaRPr lang="ru-RU" sz="350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FEF12464-53B4-8F42-85EC-674AB3693F72}"/>
              </a:ext>
            </a:extLst>
          </p:cNvPr>
          <p:cNvGrpSpPr/>
          <p:nvPr/>
        </p:nvGrpSpPr>
        <p:grpSpPr>
          <a:xfrm>
            <a:off x="2997200" y="6648454"/>
            <a:ext cx="17703800" cy="1346200"/>
            <a:chOff x="3048000" y="3294063"/>
            <a:chExt cx="17703800" cy="1346200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EC259498-AD57-8746-B8D7-28CEA9B7D750}"/>
                </a:ext>
              </a:extLst>
            </p:cNvPr>
            <p:cNvSpPr/>
            <p:nvPr/>
          </p:nvSpPr>
          <p:spPr>
            <a:xfrm>
              <a:off x="3048000" y="3294063"/>
              <a:ext cx="1346200" cy="1346200"/>
            </a:xfrm>
            <a:prstGeom prst="rect">
              <a:avLst/>
            </a:prstGeom>
            <a:solidFill>
              <a:srgbClr val="CD232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4</a:t>
              </a:r>
              <a:endParaRPr kumimoji="0" lang="ru-RU" sz="5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37" name="Объект 2">
              <a:extLst>
                <a:ext uri="{FF2B5EF4-FFF2-40B4-BE49-F238E27FC236}">
                  <a16:creationId xmlns:a16="http://schemas.microsoft.com/office/drawing/2014/main" xmlns="" id="{1115C764-458A-CD4F-AC25-FB2EAC0A1467}"/>
                </a:ext>
              </a:extLst>
            </p:cNvPr>
            <p:cNvSpPr txBox="1">
              <a:spLocks/>
            </p:cNvSpPr>
            <p:nvPr/>
          </p:nvSpPr>
          <p:spPr>
            <a:xfrm>
              <a:off x="4921006" y="3687762"/>
              <a:ext cx="15830794" cy="9017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ДЕСЯТИКЛАССНИКИ НЕ МОГУТ СДАВАТЬ ЕГЭ</a:t>
              </a:r>
            </a:p>
            <a:p>
              <a:pPr hangingPunct="1"/>
              <a:endParaRPr lang="ru-RU" sz="3500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98CD0BA2-8B67-2D45-9359-E13AA7AA30CF}"/>
              </a:ext>
            </a:extLst>
          </p:cNvPr>
          <p:cNvGrpSpPr/>
          <p:nvPr/>
        </p:nvGrpSpPr>
        <p:grpSpPr>
          <a:xfrm>
            <a:off x="2997200" y="8219287"/>
            <a:ext cx="20751800" cy="1346200"/>
            <a:chOff x="3048000" y="3294063"/>
            <a:chExt cx="20751800" cy="1346200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E9E84F52-9BCF-F149-A061-D5DA5B4EE04B}"/>
                </a:ext>
              </a:extLst>
            </p:cNvPr>
            <p:cNvSpPr/>
            <p:nvPr/>
          </p:nvSpPr>
          <p:spPr>
            <a:xfrm>
              <a:off x="3048000" y="3294063"/>
              <a:ext cx="1346200" cy="1346200"/>
            </a:xfrm>
            <a:prstGeom prst="rect">
              <a:avLst/>
            </a:prstGeom>
            <a:solidFill>
              <a:srgbClr val="CD232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5</a:t>
              </a:r>
              <a:endParaRPr kumimoji="0" lang="ru-RU" sz="5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0" name="Объект 2">
              <a:extLst>
                <a:ext uri="{FF2B5EF4-FFF2-40B4-BE49-F238E27FC236}">
                  <a16:creationId xmlns:a16="http://schemas.microsoft.com/office/drawing/2014/main" xmlns="" id="{AA3F6ACE-CCA5-0440-B1D5-D240218DFE25}"/>
                </a:ext>
              </a:extLst>
            </p:cNvPr>
            <p:cNvSpPr txBox="1">
              <a:spLocks/>
            </p:cNvSpPr>
            <p:nvPr/>
          </p:nvSpPr>
          <p:spPr>
            <a:xfrm>
              <a:off x="4921006" y="3687762"/>
              <a:ext cx="18878794" cy="9017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МОЖНО ИЗМЕНИТЬ ПЕРЕЧЕНЬ ПРЕДМЕТОВ И СРОКИ ЗА НЕДЕЛЮ ДО ЭКЗАМЕНА</a:t>
              </a:r>
            </a:p>
            <a:p>
              <a:pPr hangingPunct="1"/>
              <a:endParaRPr lang="ru-RU" sz="3500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A746FD55-3878-8047-B11A-B2033C72FFBD}"/>
              </a:ext>
            </a:extLst>
          </p:cNvPr>
          <p:cNvGrpSpPr/>
          <p:nvPr/>
        </p:nvGrpSpPr>
        <p:grpSpPr>
          <a:xfrm>
            <a:off x="2997200" y="9790120"/>
            <a:ext cx="11455400" cy="1346200"/>
            <a:chOff x="3048000" y="3294063"/>
            <a:chExt cx="11455400" cy="1346200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553823E-90DC-2E46-A250-4247AB4E5EEF}"/>
                </a:ext>
              </a:extLst>
            </p:cNvPr>
            <p:cNvSpPr/>
            <p:nvPr/>
          </p:nvSpPr>
          <p:spPr>
            <a:xfrm>
              <a:off x="3048000" y="3294063"/>
              <a:ext cx="1346200" cy="1346200"/>
            </a:xfrm>
            <a:prstGeom prst="rect">
              <a:avLst/>
            </a:prstGeom>
            <a:solidFill>
              <a:srgbClr val="CD232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6</a:t>
              </a:r>
              <a:endParaRPr kumimoji="0" lang="ru-RU" sz="5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3" name="Объект 2">
              <a:extLst>
                <a:ext uri="{FF2B5EF4-FFF2-40B4-BE49-F238E27FC236}">
                  <a16:creationId xmlns:a16="http://schemas.microsoft.com/office/drawing/2014/main" xmlns="" id="{7B48CBB9-76C6-514F-A74B-E3B8DB762F15}"/>
                </a:ext>
              </a:extLst>
            </p:cNvPr>
            <p:cNvSpPr txBox="1">
              <a:spLocks/>
            </p:cNvSpPr>
            <p:nvPr/>
          </p:nvSpPr>
          <p:spPr>
            <a:xfrm>
              <a:off x="4921006" y="3687762"/>
              <a:ext cx="9582394" cy="9017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АПЕЛЛЯЦИИ ДИСТАНЦИОННО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C05BE47-D4B6-7245-BD07-B9649B20CD65}"/>
              </a:ext>
            </a:extLst>
          </p:cNvPr>
          <p:cNvGrpSpPr/>
          <p:nvPr/>
        </p:nvGrpSpPr>
        <p:grpSpPr>
          <a:xfrm>
            <a:off x="2997200" y="11365306"/>
            <a:ext cx="16713200" cy="1346200"/>
            <a:chOff x="3048000" y="3294063"/>
            <a:chExt cx="16713200" cy="134620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E0F7C15C-6CA3-3940-9DC8-B90A6974E55E}"/>
                </a:ext>
              </a:extLst>
            </p:cNvPr>
            <p:cNvSpPr/>
            <p:nvPr/>
          </p:nvSpPr>
          <p:spPr>
            <a:xfrm>
              <a:off x="3048000" y="3294063"/>
              <a:ext cx="1346200" cy="1346200"/>
            </a:xfrm>
            <a:prstGeom prst="rect">
              <a:avLst/>
            </a:prstGeom>
            <a:solidFill>
              <a:srgbClr val="CD232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7</a:t>
              </a:r>
              <a:endParaRPr kumimoji="0" lang="ru-RU" sz="5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6" name="Объект 2">
              <a:extLst>
                <a:ext uri="{FF2B5EF4-FFF2-40B4-BE49-F238E27FC236}">
                  <a16:creationId xmlns:a16="http://schemas.microsoft.com/office/drawing/2014/main" xmlns="" id="{21EF050B-F92C-7F4A-9EBE-5F5EC81E156E}"/>
                </a:ext>
              </a:extLst>
            </p:cNvPr>
            <p:cNvSpPr txBox="1">
              <a:spLocks/>
            </p:cNvSpPr>
            <p:nvPr/>
          </p:nvSpPr>
          <p:spPr>
            <a:xfrm>
              <a:off x="4921006" y="3687762"/>
              <a:ext cx="14840194" cy="9017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ДОПОЛНИТЕЛЬНЫЙ ПЕРИОД ЕГЭ В АВГУСТЕ</a:t>
              </a:r>
            </a:p>
            <a:p>
              <a:pPr hangingPunct="1"/>
              <a:endParaRPr lang="ru-RU" sz="3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9438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TextBox 56"/>
          <p:cNvSpPr txBox="1"/>
          <p:nvPr/>
        </p:nvSpPr>
        <p:spPr>
          <a:xfrm>
            <a:off x="557433" y="792360"/>
            <a:ext cx="1240403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000" b="1">
                <a:latin typeface="Arial"/>
                <a:ea typeface="Arial"/>
                <a:cs typeface="Arial"/>
              </a:defRPr>
            </a:lvl1pPr>
          </a:lstStyle>
          <a:p>
            <a:r>
              <a:rPr lang="ru-RU" dirty="0"/>
              <a:t>РАСПИСАНИЕ ОСНОВНОГО ПЕРИОДА ЕГЭ-2020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467CF4E6-D0BD-984D-AE7A-8C79D0915FBE}"/>
              </a:ext>
            </a:extLst>
          </p:cNvPr>
          <p:cNvSpPr txBox="1">
            <a:spLocks/>
          </p:cNvSpPr>
          <p:nvPr/>
        </p:nvSpPr>
        <p:spPr>
          <a:xfrm>
            <a:off x="13055600" y="1436608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5825" marR="0" indent="-428625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14450" marR="0" indent="-40005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516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3088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3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3500" dirty="0"/>
          </a:p>
          <a:p>
            <a:pPr hangingPunct="1"/>
            <a:endParaRPr lang="ru-RU" sz="3500" dirty="0"/>
          </a:p>
          <a:p>
            <a:pPr hangingPunct="1"/>
            <a:endParaRPr lang="ru-RU" sz="35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C4BA802-F1A9-164E-86C0-6E0FBB61A2A5}"/>
              </a:ext>
            </a:extLst>
          </p:cNvPr>
          <p:cNvGrpSpPr/>
          <p:nvPr/>
        </p:nvGrpSpPr>
        <p:grpSpPr>
          <a:xfrm>
            <a:off x="1670226" y="2375621"/>
            <a:ext cx="22787016" cy="701335"/>
            <a:chOff x="961984" y="2242686"/>
            <a:chExt cx="22787016" cy="70133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62140D4-4913-A444-98CE-C347C620B8DE}"/>
                </a:ext>
              </a:extLst>
            </p:cNvPr>
            <p:cNvSpPr/>
            <p:nvPr/>
          </p:nvSpPr>
          <p:spPr>
            <a:xfrm>
              <a:off x="961984" y="2242686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И 30 ИЮНЯ 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7" name="Объект 2">
              <a:extLst>
                <a:ext uri="{FF2B5EF4-FFF2-40B4-BE49-F238E27FC236}">
                  <a16:creationId xmlns:a16="http://schemas.microsoft.com/office/drawing/2014/main" xmlns="" id="{9130A1DB-7B91-0D47-B049-5A4D3B3F1D77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2257677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ПРОБНЫЕ ЭКЗАМЕНЫ</a:t>
              </a:r>
              <a:r>
                <a:rPr lang="en-US" sz="3500" dirty="0"/>
                <a:t>*</a:t>
              </a:r>
              <a:endParaRPr lang="ru-RU" sz="35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800C701-0308-7E41-BE83-7F8B1233F40B}"/>
              </a:ext>
            </a:extLst>
          </p:cNvPr>
          <p:cNvGrpSpPr/>
          <p:nvPr/>
        </p:nvGrpSpPr>
        <p:grpSpPr>
          <a:xfrm>
            <a:off x="1670226" y="3321253"/>
            <a:ext cx="22787016" cy="701335"/>
            <a:chOff x="961984" y="3163417"/>
            <a:chExt cx="22787016" cy="70133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CEBCE1FE-455B-E64A-98D6-44F941D2B82F}"/>
                </a:ext>
              </a:extLst>
            </p:cNvPr>
            <p:cNvSpPr/>
            <p:nvPr/>
          </p:nvSpPr>
          <p:spPr>
            <a:xfrm>
              <a:off x="961984" y="3163417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7" name="Объект 2">
              <a:extLst>
                <a:ext uri="{FF2B5EF4-FFF2-40B4-BE49-F238E27FC236}">
                  <a16:creationId xmlns:a16="http://schemas.microsoft.com/office/drawing/2014/main" xmlns="" id="{EA5C8C87-CFCD-D343-AF4F-5C0D9D34576C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3178408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ГЕОГРАФИЯ, ЛИТЕРАТУРА, ИНФОРМАТИКА И ИКТ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2E74789-E6F5-664B-BB07-8273FE0741FA}"/>
              </a:ext>
            </a:extLst>
          </p:cNvPr>
          <p:cNvGrpSpPr/>
          <p:nvPr/>
        </p:nvGrpSpPr>
        <p:grpSpPr>
          <a:xfrm>
            <a:off x="1670226" y="4313790"/>
            <a:ext cx="22787016" cy="701335"/>
            <a:chOff x="961984" y="4065716"/>
            <a:chExt cx="22787016" cy="701335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95427395-12E8-D44F-9EE0-DC22B006F914}"/>
                </a:ext>
              </a:extLst>
            </p:cNvPr>
            <p:cNvSpPr/>
            <p:nvPr/>
          </p:nvSpPr>
          <p:spPr>
            <a:xfrm>
              <a:off x="961984" y="4065716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И 7 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50" name="Объект 2">
              <a:extLst>
                <a:ext uri="{FF2B5EF4-FFF2-40B4-BE49-F238E27FC236}">
                  <a16:creationId xmlns:a16="http://schemas.microsoft.com/office/drawing/2014/main" xmlns="" id="{93E1832B-8AF0-2440-8650-577335A58042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4080707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РУССКИЙ ЯЗЫК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243BDF2-DFD4-7543-9BEA-3C504B9F212F}"/>
              </a:ext>
            </a:extLst>
          </p:cNvPr>
          <p:cNvGrpSpPr/>
          <p:nvPr/>
        </p:nvGrpSpPr>
        <p:grpSpPr>
          <a:xfrm>
            <a:off x="1662092" y="5265884"/>
            <a:ext cx="22787016" cy="701335"/>
            <a:chOff x="961984" y="4989612"/>
            <a:chExt cx="22787016" cy="701335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BE792000-5167-BE4D-8D0D-FD23EFDB4679}"/>
                </a:ext>
              </a:extLst>
            </p:cNvPr>
            <p:cNvSpPr/>
            <p:nvPr/>
          </p:nvSpPr>
          <p:spPr>
            <a:xfrm>
              <a:off x="961984" y="4989612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53" name="Объект 2">
              <a:extLst>
                <a:ext uri="{FF2B5EF4-FFF2-40B4-BE49-F238E27FC236}">
                  <a16:creationId xmlns:a16="http://schemas.microsoft.com/office/drawing/2014/main" xmlns="" id="{3FCBA6F8-E00C-C844-AF39-A85171344DD6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5004603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МАТЕМАТИКА ПРОФИЛЬНАЯ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9719CB5-5A64-B743-AB09-3C3B3A2F7ACD}"/>
              </a:ext>
            </a:extLst>
          </p:cNvPr>
          <p:cNvGrpSpPr/>
          <p:nvPr/>
        </p:nvGrpSpPr>
        <p:grpSpPr>
          <a:xfrm>
            <a:off x="1670226" y="6243430"/>
            <a:ext cx="22787016" cy="701335"/>
            <a:chOff x="961984" y="5909930"/>
            <a:chExt cx="22787016" cy="701335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4BE5F1B8-BD7D-F745-B664-A61BF8D9ADAC}"/>
                </a:ext>
              </a:extLst>
            </p:cNvPr>
            <p:cNvSpPr/>
            <p:nvPr/>
          </p:nvSpPr>
          <p:spPr>
            <a:xfrm>
              <a:off x="961984" y="5909930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56" name="Объект 2">
              <a:extLst>
                <a:ext uri="{FF2B5EF4-FFF2-40B4-BE49-F238E27FC236}">
                  <a16:creationId xmlns:a16="http://schemas.microsoft.com/office/drawing/2014/main" xmlns="" id="{5160AF92-9804-354C-ABB5-FE412D611D77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5924921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ИСТОРИЯ, ФИЗИКА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AB64ED7-FFDD-714C-9A4F-B562C6FA7E06}"/>
              </a:ext>
            </a:extLst>
          </p:cNvPr>
          <p:cNvGrpSpPr/>
          <p:nvPr/>
        </p:nvGrpSpPr>
        <p:grpSpPr>
          <a:xfrm>
            <a:off x="1662092" y="7210514"/>
            <a:ext cx="22787016" cy="701335"/>
            <a:chOff x="961984" y="6830659"/>
            <a:chExt cx="22787016" cy="70133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42E86F08-051F-A54A-A7D2-A8A0E45F8B6D}"/>
                </a:ext>
              </a:extLst>
            </p:cNvPr>
            <p:cNvSpPr/>
            <p:nvPr/>
          </p:nvSpPr>
          <p:spPr>
            <a:xfrm>
              <a:off x="961984" y="6830659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59" name="Объект 2">
              <a:extLst>
                <a:ext uri="{FF2B5EF4-FFF2-40B4-BE49-F238E27FC236}">
                  <a16:creationId xmlns:a16="http://schemas.microsoft.com/office/drawing/2014/main" xmlns="" id="{ECE447BA-E0A7-1645-8A1F-DABA26CCB4FE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6845650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ОБЩЕСТВОЗНАНИЕ, ХИМИЯ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7E7E99C-8199-1540-8819-3E04744A3946}"/>
              </a:ext>
            </a:extLst>
          </p:cNvPr>
          <p:cNvGrpSpPr/>
          <p:nvPr/>
        </p:nvGrpSpPr>
        <p:grpSpPr>
          <a:xfrm>
            <a:off x="1662092" y="8197062"/>
            <a:ext cx="22787016" cy="701335"/>
            <a:chOff x="961984" y="7779085"/>
            <a:chExt cx="22787016" cy="701335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0832F757-AB86-754B-8E0E-AB21550848BF}"/>
                </a:ext>
              </a:extLst>
            </p:cNvPr>
            <p:cNvSpPr/>
            <p:nvPr/>
          </p:nvSpPr>
          <p:spPr>
            <a:xfrm>
              <a:off x="961984" y="7779085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62" name="Объект 2">
              <a:extLst>
                <a:ext uri="{FF2B5EF4-FFF2-40B4-BE49-F238E27FC236}">
                  <a16:creationId xmlns:a16="http://schemas.microsoft.com/office/drawing/2014/main" xmlns="" id="{FD952730-ECB2-7243-84B6-BB4B4FE12D5D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7794076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ИНОСТРАННЫЕ ЯЗЫКИ, БИОЛОГИЯ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C1C0-1DCB-DE42-B6B6-B44147D73EEE}"/>
              </a:ext>
            </a:extLst>
          </p:cNvPr>
          <p:cNvGrpSpPr/>
          <p:nvPr/>
        </p:nvGrpSpPr>
        <p:grpSpPr>
          <a:xfrm>
            <a:off x="1662092" y="9223880"/>
            <a:ext cx="22787016" cy="701335"/>
            <a:chOff x="961984" y="8688237"/>
            <a:chExt cx="22787016" cy="701335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2D18EC6E-5C03-5046-A9FB-0D0AB5671C3D}"/>
                </a:ext>
              </a:extLst>
            </p:cNvPr>
            <p:cNvSpPr/>
            <p:nvPr/>
          </p:nvSpPr>
          <p:spPr>
            <a:xfrm>
              <a:off x="961984" y="8688237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 И 23 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65" name="Объект 2">
              <a:extLst>
                <a:ext uri="{FF2B5EF4-FFF2-40B4-BE49-F238E27FC236}">
                  <a16:creationId xmlns:a16="http://schemas.microsoft.com/office/drawing/2014/main" xmlns="" id="{2458A094-BA2C-DF45-B5B1-5594CC2F0EBD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8703228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ИНОСТРАННЫЕ ЯЗЫКИ (РАЗДЕЛ «ГОВОРЕНИЕ»)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5DE150D-D7F6-2F45-82F9-D7D4D4E9BC18}"/>
              </a:ext>
            </a:extLst>
          </p:cNvPr>
          <p:cNvGrpSpPr/>
          <p:nvPr/>
        </p:nvGrpSpPr>
        <p:grpSpPr>
          <a:xfrm>
            <a:off x="1662092" y="10240409"/>
            <a:ext cx="29507789" cy="701335"/>
            <a:chOff x="961984" y="9628717"/>
            <a:chExt cx="29507789" cy="701335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2D008DB9-B3E0-C944-BFD5-2CF787F78380}"/>
                </a:ext>
              </a:extLst>
            </p:cNvPr>
            <p:cNvSpPr/>
            <p:nvPr/>
          </p:nvSpPr>
          <p:spPr>
            <a:xfrm>
              <a:off x="961984" y="9628717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68" name="Объект 2">
              <a:extLst>
                <a:ext uri="{FF2B5EF4-FFF2-40B4-BE49-F238E27FC236}">
                  <a16:creationId xmlns:a16="http://schemas.microsoft.com/office/drawing/2014/main" xmlns="" id="{67914BC3-CA53-7540-BD1F-98DC97CC77C2}"/>
                </a:ext>
              </a:extLst>
            </p:cNvPr>
            <p:cNvSpPr txBox="1">
              <a:spLocks/>
            </p:cNvSpPr>
            <p:nvPr/>
          </p:nvSpPr>
          <p:spPr>
            <a:xfrm>
              <a:off x="5408808" y="9643708"/>
              <a:ext cx="25060965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>
                <a:lnSpc>
                  <a:spcPts val="3200"/>
                </a:lnSpc>
                <a:spcBef>
                  <a:spcPts val="0"/>
                </a:spcBef>
              </a:pPr>
              <a:r>
                <a:rPr lang="ru-RU" sz="3500" dirty="0"/>
                <a:t>РЕЗЕРВ: ПО ВСЕМ УЧЕБНЫМ ПРЕДМЕТАМ, КРОМЕ РУССКОГО ЯЗЫКА</a:t>
              </a:r>
              <a:endParaRPr lang="en-US" sz="3500" dirty="0"/>
            </a:p>
            <a:p>
              <a:pPr hangingPunct="1">
                <a:lnSpc>
                  <a:spcPts val="3200"/>
                </a:lnSpc>
                <a:spcBef>
                  <a:spcPts val="0"/>
                </a:spcBef>
              </a:pPr>
              <a:r>
                <a:rPr lang="ru-RU" sz="3500" dirty="0"/>
                <a:t>И ИНОСТРАННЫХ ЯЗЫКОВ</a:t>
              </a:r>
            </a:p>
            <a:p>
              <a:pPr hangingPunct="1">
                <a:lnSpc>
                  <a:spcPts val="3200"/>
                </a:lnSpc>
                <a:spcBef>
                  <a:spcPts val="0"/>
                </a:spcBef>
              </a:pPr>
              <a:endParaRPr lang="ru-RU" sz="3500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C1FAF3D-A956-9A42-864A-390839A14CED}"/>
              </a:ext>
            </a:extLst>
          </p:cNvPr>
          <p:cNvGrpSpPr/>
          <p:nvPr/>
        </p:nvGrpSpPr>
        <p:grpSpPr>
          <a:xfrm>
            <a:off x="1662092" y="11241947"/>
            <a:ext cx="22787016" cy="701335"/>
            <a:chOff x="961984" y="10584187"/>
            <a:chExt cx="22787016" cy="701335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4443C8FD-E996-B141-9D2E-0359B4DAA842}"/>
                </a:ext>
              </a:extLst>
            </p:cNvPr>
            <p:cNvSpPr/>
            <p:nvPr/>
          </p:nvSpPr>
          <p:spPr>
            <a:xfrm>
              <a:off x="961984" y="10584187"/>
              <a:ext cx="4095791" cy="701334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ИЮЛЯ</a:t>
              </a:r>
              <a:endParaRPr kumimoji="0" lang="ru-RU" sz="3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71" name="Объект 2">
              <a:extLst>
                <a:ext uri="{FF2B5EF4-FFF2-40B4-BE49-F238E27FC236}">
                  <a16:creationId xmlns:a16="http://schemas.microsoft.com/office/drawing/2014/main" xmlns="" id="{2B21A078-C560-6F4A-AC70-5A542BA050A9}"/>
                </a:ext>
              </a:extLst>
            </p:cNvPr>
            <p:cNvSpPr txBox="1">
              <a:spLocks/>
            </p:cNvSpPr>
            <p:nvPr/>
          </p:nvSpPr>
          <p:spPr>
            <a:xfrm>
              <a:off x="5408809" y="10599178"/>
              <a:ext cx="18340191" cy="6863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ru-RU" sz="3500" dirty="0"/>
                <a:t>РЕЗЕРВ: ПО ВСЕМ УЧЕБНЫМ ПРЕДМЕТАМ</a:t>
              </a:r>
            </a:p>
          </p:txBody>
        </p:sp>
      </p:grpSp>
      <p:sp>
        <p:nvSpPr>
          <p:cNvPr id="77" name="Объект 2">
            <a:extLst>
              <a:ext uri="{FF2B5EF4-FFF2-40B4-BE49-F238E27FC236}">
                <a16:creationId xmlns:a16="http://schemas.microsoft.com/office/drawing/2014/main" xmlns="" id="{1E4C1578-983A-B848-9082-FC2D44DE9EC7}"/>
              </a:ext>
            </a:extLst>
          </p:cNvPr>
          <p:cNvSpPr txBox="1">
            <a:spLocks/>
          </p:cNvSpPr>
          <p:nvPr/>
        </p:nvSpPr>
        <p:spPr>
          <a:xfrm>
            <a:off x="4659798" y="12611589"/>
            <a:ext cx="15076289" cy="6863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5825" marR="0" indent="-428625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14450" marR="0" indent="-40005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516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3088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3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500" dirty="0"/>
              <a:t>* ПРОБНЫЕ ЭКЗАМЕНЫ ПРОВОДЯТСЯ БЕЗ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34411968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TextBox 56"/>
          <p:cNvSpPr txBox="1"/>
          <p:nvPr/>
        </p:nvSpPr>
        <p:spPr>
          <a:xfrm>
            <a:off x="671513" y="809625"/>
            <a:ext cx="182501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000" b="1">
                <a:latin typeface="Arial"/>
                <a:ea typeface="Arial"/>
                <a:cs typeface="Arial"/>
              </a:defRPr>
            </a:lvl1pPr>
          </a:lstStyle>
          <a:p>
            <a:r>
              <a:rPr lang="ru-RU" dirty="0"/>
              <a:t>ВЫБОР ПРЕДМЕТОВ УЧАСТНИКАМИ ОСНОВНОГО ПЕРИОДА ЕГЭ-2020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467CF4E6-D0BD-984D-AE7A-8C79D0915FBE}"/>
              </a:ext>
            </a:extLst>
          </p:cNvPr>
          <p:cNvSpPr txBox="1">
            <a:spLocks/>
          </p:cNvSpPr>
          <p:nvPr/>
        </p:nvSpPr>
        <p:spPr>
          <a:xfrm>
            <a:off x="13055600" y="1436608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5825" marR="0" indent="-428625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14450" marR="0" indent="-40005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516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3088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3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3500" dirty="0"/>
          </a:p>
          <a:p>
            <a:pPr hangingPunct="1"/>
            <a:endParaRPr lang="ru-RU" sz="3500" dirty="0"/>
          </a:p>
          <a:p>
            <a:pPr hangingPunct="1"/>
            <a:endParaRPr lang="ru-RU" sz="3500" dirty="0"/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173AE666-4F4F-DB4F-8AF3-8633F137C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101898"/>
              </p:ext>
            </p:extLst>
          </p:nvPr>
        </p:nvGraphicFramePr>
        <p:xfrm>
          <a:off x="1457325" y="2032000"/>
          <a:ext cx="21031199" cy="116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B82BF33-72B5-A74C-A7E3-B333A293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08" y="4614067"/>
            <a:ext cx="743162" cy="8107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8C4376F-6CAD-5246-A90B-0B1EAEE66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417" y="4961240"/>
            <a:ext cx="1130300" cy="9271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1742CC9-7F2A-0241-97F5-917F87354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915" y="6921081"/>
            <a:ext cx="768181" cy="7946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91650BE-7C19-204C-8F17-7A7CEBC4A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323" y="7050195"/>
            <a:ext cx="808582" cy="765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2640C75-A0E9-C44B-BB79-05D7A0B54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0102" y="7189674"/>
            <a:ext cx="916047" cy="85578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59D4BDE-9276-D548-BF68-3AFFD593A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36226" y="7484228"/>
            <a:ext cx="705534" cy="7719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233847D-E516-0E40-9B02-76B092C0C0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0674" y="7518243"/>
            <a:ext cx="880096" cy="7517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6210138-08AF-8D49-B01B-5E6FF9F83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9943"/>
          <a:stretch/>
        </p:blipFill>
        <p:spPr>
          <a:xfrm>
            <a:off x="17176901" y="7449645"/>
            <a:ext cx="969528" cy="89131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AA865816-35F1-A64C-9B79-3FD2B5EE830F}"/>
              </a:ext>
            </a:extLst>
          </p:cNvPr>
          <p:cNvGrpSpPr/>
          <p:nvPr/>
        </p:nvGrpSpPr>
        <p:grpSpPr>
          <a:xfrm>
            <a:off x="2719607" y="1867575"/>
            <a:ext cx="969528" cy="989727"/>
            <a:chOff x="7652967" y="7064366"/>
            <a:chExt cx="969528" cy="9897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7A2E2471-E5BD-D742-BAD7-771833A3B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2967" y="7064366"/>
              <a:ext cx="969528" cy="989727"/>
            </a:xfrm>
            <a:prstGeom prst="rect">
              <a:avLst/>
            </a:prstGeom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D4105664-3DE4-8846-B89D-FD2CDD16CE8C}"/>
                </a:ext>
              </a:extLst>
            </p:cNvPr>
            <p:cNvSpPr/>
            <p:nvPr/>
          </p:nvSpPr>
          <p:spPr>
            <a:xfrm>
              <a:off x="7866015" y="7333299"/>
              <a:ext cx="543431" cy="276999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РУС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45469A0-4CFC-EE45-815F-40D72D04BB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55343" y="7795961"/>
            <a:ext cx="822034" cy="84974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67748A7-D65B-C842-8D5E-C9599FE29B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54207" y="8229140"/>
            <a:ext cx="738161" cy="8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725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DC38CFE-E268-C648-B8DD-3D4C4AA6C1FE}"/>
              </a:ext>
            </a:extLst>
          </p:cNvPr>
          <p:cNvSpPr/>
          <p:nvPr/>
        </p:nvSpPr>
        <p:spPr>
          <a:xfrm>
            <a:off x="11834" y="9218304"/>
            <a:ext cx="24384000" cy="2512030"/>
          </a:xfrm>
          <a:prstGeom prst="rect">
            <a:avLst/>
          </a:prstGeom>
          <a:solidFill>
            <a:srgbClr val="C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56" name="TextBox 56"/>
          <p:cNvSpPr txBox="1"/>
          <p:nvPr/>
        </p:nvSpPr>
        <p:spPr>
          <a:xfrm>
            <a:off x="671513" y="809625"/>
            <a:ext cx="1907733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000" b="1">
                <a:latin typeface="Arial"/>
                <a:ea typeface="Arial"/>
                <a:cs typeface="Arial"/>
              </a:defRPr>
            </a:lvl1pPr>
          </a:lstStyle>
          <a:p>
            <a:r>
              <a:rPr lang="ru-RU" dirty="0"/>
              <a:t>МЕРЫ ЭПИДЕМИОЛОГИЧЕСКОЙ БЕЗОПАСНОСТИ ПРИ ПРОВЕДЕНИИ ЕГЭ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467CF4E6-D0BD-984D-AE7A-8C79D0915FBE}"/>
              </a:ext>
            </a:extLst>
          </p:cNvPr>
          <p:cNvSpPr txBox="1">
            <a:spLocks/>
          </p:cNvSpPr>
          <p:nvPr/>
        </p:nvSpPr>
        <p:spPr>
          <a:xfrm>
            <a:off x="13055600" y="1436608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5825" marR="0" indent="-428625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14450" marR="0" indent="-40005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516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3088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3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3500" dirty="0"/>
          </a:p>
          <a:p>
            <a:pPr hangingPunct="1"/>
            <a:endParaRPr lang="ru-RU" sz="3500" dirty="0"/>
          </a:p>
          <a:p>
            <a:pPr hangingPunct="1"/>
            <a:endParaRPr lang="ru-RU" sz="35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F9C1442-6DEE-8F4D-8174-32C624BC0A3B}"/>
              </a:ext>
            </a:extLst>
          </p:cNvPr>
          <p:cNvGrpSpPr/>
          <p:nvPr/>
        </p:nvGrpSpPr>
        <p:grpSpPr>
          <a:xfrm>
            <a:off x="3498114" y="3163143"/>
            <a:ext cx="8028139" cy="1769804"/>
            <a:chOff x="3498114" y="3163143"/>
            <a:chExt cx="8028139" cy="1769804"/>
          </a:xfrm>
        </p:grpSpPr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xmlns="" id="{9B00C237-F78A-2C4D-AE8B-CD70F132D88C}"/>
                </a:ext>
              </a:extLst>
            </p:cNvPr>
            <p:cNvSpPr txBox="1">
              <a:spLocks/>
            </p:cNvSpPr>
            <p:nvPr/>
          </p:nvSpPr>
          <p:spPr>
            <a:xfrm>
              <a:off x="5515889" y="3163143"/>
              <a:ext cx="6010364" cy="17698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>
                <a:spcBef>
                  <a:spcPts val="0"/>
                </a:spcBef>
              </a:pPr>
              <a:r>
                <a:rPr lang="ru-RU" sz="3500" dirty="0"/>
                <a:t>УБОРКА В ППЭ С ПРИМЕНЕНИЕМ ДЕЗИНФИЦИРУЮЩИХ СРЕДСТВ</a:t>
              </a: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CFC5A353-62B2-0148-9DCF-BC11C7B635E2}"/>
                </a:ext>
              </a:extLst>
            </p:cNvPr>
            <p:cNvGrpSpPr/>
            <p:nvPr/>
          </p:nvGrpSpPr>
          <p:grpSpPr>
            <a:xfrm>
              <a:off x="3498114" y="3338552"/>
              <a:ext cx="1594395" cy="1594395"/>
              <a:chOff x="1949117" y="3163144"/>
              <a:chExt cx="2130752" cy="2130752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xmlns="" id="{3E942132-D13E-1647-82AD-394FCDED1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341" y="3354737"/>
                <a:ext cx="1684981" cy="1747566"/>
              </a:xfrm>
              <a:prstGeom prst="rect">
                <a:avLst/>
              </a:prstGeom>
            </p:spPr>
          </p:pic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14D547D2-3932-5646-B78F-DC19A26664EA}"/>
                  </a:ext>
                </a:extLst>
              </p:cNvPr>
              <p:cNvSpPr/>
              <p:nvPr/>
            </p:nvSpPr>
            <p:spPr>
              <a:xfrm>
                <a:off x="1949117" y="3163144"/>
                <a:ext cx="2130752" cy="2130752"/>
              </a:xfrm>
              <a:prstGeom prst="ellipse">
                <a:avLst/>
              </a:prstGeom>
              <a:noFill/>
              <a:ln w="5715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0395A9A-E9F2-4440-8194-9BDA0DF13893}"/>
              </a:ext>
            </a:extLst>
          </p:cNvPr>
          <p:cNvGrpSpPr/>
          <p:nvPr/>
        </p:nvGrpSpPr>
        <p:grpSpPr>
          <a:xfrm>
            <a:off x="11949633" y="3090259"/>
            <a:ext cx="7911012" cy="1776031"/>
            <a:chOff x="3646707" y="6052619"/>
            <a:chExt cx="7911012" cy="1776031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8507A040-4D94-5043-8EA1-36981189DA0B}"/>
                </a:ext>
              </a:extLst>
            </p:cNvPr>
            <p:cNvGrpSpPr/>
            <p:nvPr/>
          </p:nvGrpSpPr>
          <p:grpSpPr>
            <a:xfrm>
              <a:off x="3646707" y="6234255"/>
              <a:ext cx="1594395" cy="1594395"/>
              <a:chOff x="1743122" y="4860953"/>
              <a:chExt cx="1594395" cy="1594395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xmlns="" id="{DD068F8F-AFF7-8041-8E33-C64FA79E7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7323" y="5086326"/>
                <a:ext cx="1049298" cy="1052394"/>
              </a:xfrm>
              <a:prstGeom prst="rect">
                <a:avLst/>
              </a:prstGeom>
            </p:spPr>
          </p:pic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xmlns="" id="{DE9853D0-4729-C14C-B4BA-3CE14A193937}"/>
                  </a:ext>
                </a:extLst>
              </p:cNvPr>
              <p:cNvSpPr/>
              <p:nvPr/>
            </p:nvSpPr>
            <p:spPr>
              <a:xfrm>
                <a:off x="1743122" y="4860953"/>
                <a:ext cx="1594395" cy="1594395"/>
              </a:xfrm>
              <a:prstGeom prst="ellipse">
                <a:avLst/>
              </a:prstGeom>
              <a:noFill/>
              <a:ln w="5715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26" name="Объект 2">
              <a:extLst>
                <a:ext uri="{FF2B5EF4-FFF2-40B4-BE49-F238E27FC236}">
                  <a16:creationId xmlns:a16="http://schemas.microsoft.com/office/drawing/2014/main" xmlns="" id="{A6F69B28-3463-5245-A715-9BEB79CB3D81}"/>
                </a:ext>
              </a:extLst>
            </p:cNvPr>
            <p:cNvSpPr txBox="1">
              <a:spLocks/>
            </p:cNvSpPr>
            <p:nvPr/>
          </p:nvSpPr>
          <p:spPr>
            <a:xfrm>
              <a:off x="5547355" y="6052619"/>
              <a:ext cx="6010364" cy="17698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>
                <a:spcBef>
                  <a:spcPts val="0"/>
                </a:spcBef>
              </a:pPr>
              <a:r>
                <a:rPr lang="ru-RU" sz="3500" dirty="0"/>
                <a:t>МАСКИ И ПЕРЧАТКИ ДЛЯ ОРГАНИЗАТОРОВ И НАБЛЮДАТЕЛЕЙ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BB24D1A-73D2-9649-AD73-2D0242F7491D}"/>
              </a:ext>
            </a:extLst>
          </p:cNvPr>
          <p:cNvGrpSpPr/>
          <p:nvPr/>
        </p:nvGrpSpPr>
        <p:grpSpPr>
          <a:xfrm>
            <a:off x="1152736" y="6326106"/>
            <a:ext cx="7879546" cy="1935408"/>
            <a:chOff x="3646707" y="9018883"/>
            <a:chExt cx="7879546" cy="1935408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2270C293-DF13-2040-9CBB-715B2DC6D46C}"/>
                </a:ext>
              </a:extLst>
            </p:cNvPr>
            <p:cNvGrpSpPr/>
            <p:nvPr/>
          </p:nvGrpSpPr>
          <p:grpSpPr>
            <a:xfrm>
              <a:off x="3646707" y="9018883"/>
              <a:ext cx="1594395" cy="1594395"/>
              <a:chOff x="1298929" y="5782028"/>
              <a:chExt cx="1594395" cy="1594395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xmlns="" id="{179EACE8-1214-574E-807B-1ACD7F2B2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022" y="5947632"/>
                <a:ext cx="1177161" cy="1301457"/>
              </a:xfrm>
              <a:prstGeom prst="rect">
                <a:avLst/>
              </a:prstGeom>
            </p:spPr>
          </p:pic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xmlns="" id="{930B7519-293C-DE44-B5AE-0710EC551355}"/>
                  </a:ext>
                </a:extLst>
              </p:cNvPr>
              <p:cNvSpPr/>
              <p:nvPr/>
            </p:nvSpPr>
            <p:spPr>
              <a:xfrm>
                <a:off x="1298929" y="5782028"/>
                <a:ext cx="1594395" cy="1594395"/>
              </a:xfrm>
              <a:prstGeom prst="ellipse">
                <a:avLst/>
              </a:prstGeom>
              <a:noFill/>
              <a:ln w="5715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28" name="Объект 2">
              <a:extLst>
                <a:ext uri="{FF2B5EF4-FFF2-40B4-BE49-F238E27FC236}">
                  <a16:creationId xmlns:a16="http://schemas.microsoft.com/office/drawing/2014/main" xmlns="" id="{52B59E8D-0565-3D47-840D-BFD233995008}"/>
                </a:ext>
              </a:extLst>
            </p:cNvPr>
            <p:cNvSpPr txBox="1">
              <a:spLocks/>
            </p:cNvSpPr>
            <p:nvPr/>
          </p:nvSpPr>
          <p:spPr>
            <a:xfrm>
              <a:off x="5515889" y="9184487"/>
              <a:ext cx="6010364" cy="17698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>
                <a:spcBef>
                  <a:spcPts val="0"/>
                </a:spcBef>
              </a:pPr>
              <a:r>
                <a:rPr lang="ru-RU" sz="3500" dirty="0"/>
                <a:t>ТЕРМОМЕТРИЯ НА ВХОДЕ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3E542FA-862F-AD49-926E-200D099BF0E6}"/>
              </a:ext>
            </a:extLst>
          </p:cNvPr>
          <p:cNvGrpSpPr/>
          <p:nvPr/>
        </p:nvGrpSpPr>
        <p:grpSpPr>
          <a:xfrm>
            <a:off x="8850755" y="6305653"/>
            <a:ext cx="7792149" cy="1954277"/>
            <a:chOff x="5092509" y="9099689"/>
            <a:chExt cx="7792149" cy="1954277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9F7F9A3F-FECE-2845-AD3B-2B302965F145}"/>
                </a:ext>
              </a:extLst>
            </p:cNvPr>
            <p:cNvGrpSpPr/>
            <p:nvPr/>
          </p:nvGrpSpPr>
          <p:grpSpPr>
            <a:xfrm>
              <a:off x="5092509" y="9099689"/>
              <a:ext cx="1594395" cy="1594395"/>
              <a:chOff x="1423005" y="4831680"/>
              <a:chExt cx="1594395" cy="1594395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xmlns="" id="{402EDE24-A87D-0D49-B220-AACCCBD97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0395" y="4909858"/>
                <a:ext cx="1292370" cy="1280586"/>
              </a:xfrm>
              <a:prstGeom prst="rect">
                <a:avLst/>
              </a:prstGeom>
            </p:spPr>
          </p:pic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1C9E7AC9-2680-D140-B8EC-E3EF3E0894F6}"/>
                  </a:ext>
                </a:extLst>
              </p:cNvPr>
              <p:cNvSpPr/>
              <p:nvPr/>
            </p:nvSpPr>
            <p:spPr>
              <a:xfrm>
                <a:off x="1423005" y="4831680"/>
                <a:ext cx="1594395" cy="1594395"/>
              </a:xfrm>
              <a:prstGeom prst="ellipse">
                <a:avLst/>
              </a:prstGeom>
              <a:noFill/>
              <a:ln w="5715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3" name="Объект 2">
              <a:extLst>
                <a:ext uri="{FF2B5EF4-FFF2-40B4-BE49-F238E27FC236}">
                  <a16:creationId xmlns:a16="http://schemas.microsoft.com/office/drawing/2014/main" xmlns="" id="{468A5C90-DEDB-824E-ACAF-2D67FCFEA2C5}"/>
                </a:ext>
              </a:extLst>
            </p:cNvPr>
            <p:cNvSpPr txBox="1">
              <a:spLocks/>
            </p:cNvSpPr>
            <p:nvPr/>
          </p:nvSpPr>
          <p:spPr>
            <a:xfrm>
              <a:off x="6874294" y="9284162"/>
              <a:ext cx="6010364" cy="17698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>
                <a:spcBef>
                  <a:spcPts val="0"/>
                </a:spcBef>
              </a:pPr>
              <a:r>
                <a:rPr lang="ru-RU" sz="3500" dirty="0"/>
                <a:t>ДОЗАТОРЫ С АНТИСЕПТИКАМИ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37F780C1-57AD-9043-9851-96085A09E45B}"/>
              </a:ext>
            </a:extLst>
          </p:cNvPr>
          <p:cNvGrpSpPr/>
          <p:nvPr/>
        </p:nvGrpSpPr>
        <p:grpSpPr>
          <a:xfrm>
            <a:off x="16033097" y="6191888"/>
            <a:ext cx="6923961" cy="1708160"/>
            <a:chOff x="1926794" y="10306337"/>
            <a:chExt cx="6923961" cy="1708160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xmlns="" id="{9D51C7C8-EDF2-E841-A536-E66ACDFB13BA}"/>
                </a:ext>
              </a:extLst>
            </p:cNvPr>
            <p:cNvGrpSpPr/>
            <p:nvPr/>
          </p:nvGrpSpPr>
          <p:grpSpPr>
            <a:xfrm>
              <a:off x="1926794" y="10420102"/>
              <a:ext cx="1640674" cy="1594395"/>
              <a:chOff x="1897019" y="11010685"/>
              <a:chExt cx="1640674" cy="1594395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A536EEAE-1B89-5646-939C-0D95F57D7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4183" y="11203292"/>
                <a:ext cx="1633510" cy="1264803"/>
              </a:xfrm>
              <a:prstGeom prst="rect">
                <a:avLst/>
              </a:prstGeom>
            </p:spPr>
          </p:pic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xmlns="" id="{D85F1040-DF3C-7646-93EC-A82AF12EC059}"/>
                  </a:ext>
                </a:extLst>
              </p:cNvPr>
              <p:cNvSpPr/>
              <p:nvPr/>
            </p:nvSpPr>
            <p:spPr>
              <a:xfrm>
                <a:off x="1897019" y="11010685"/>
                <a:ext cx="1594395" cy="1594395"/>
              </a:xfrm>
              <a:prstGeom prst="ellipse">
                <a:avLst/>
              </a:prstGeom>
              <a:noFill/>
              <a:ln w="5715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33B0E185-A6B7-9543-B700-9D07CB6100E1}"/>
                </a:ext>
              </a:extLst>
            </p:cNvPr>
            <p:cNvSpPr/>
            <p:nvPr/>
          </p:nvSpPr>
          <p:spPr>
            <a:xfrm>
              <a:off x="3859246" y="10306337"/>
              <a:ext cx="4991509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3500" dirty="0">
                  <a:latin typeface="Arial" panose="020B0604020202020204" pitchFamily="34" charset="0"/>
                  <a:cs typeface="Arial" panose="020B0604020202020204" pitchFamily="34" charset="0"/>
                </a:rPr>
                <a:t>ДИСТАНЦИРОВАНИЕ НЕ МЕНЕЕ</a:t>
              </a:r>
              <a:endParaRPr lang="en-US" sz="3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3500" dirty="0">
                  <a:latin typeface="Arial" panose="020B0604020202020204" pitchFamily="34" charset="0"/>
                  <a:cs typeface="Arial" panose="020B0604020202020204" pitchFamily="34" charset="0"/>
                </a:rPr>
                <a:t>1,5 МЕТРОВ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3FD1481B-ED1A-1449-BCFE-2BC72952BA78}"/>
              </a:ext>
            </a:extLst>
          </p:cNvPr>
          <p:cNvGrpSpPr/>
          <p:nvPr/>
        </p:nvGrpSpPr>
        <p:grpSpPr>
          <a:xfrm>
            <a:off x="6963788" y="9650893"/>
            <a:ext cx="11566084" cy="1769804"/>
            <a:chOff x="2558990" y="10336100"/>
            <a:chExt cx="11566084" cy="1769804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9B73EE3B-F6AA-A945-8FAD-A72BBF1987DA}"/>
                </a:ext>
              </a:extLst>
            </p:cNvPr>
            <p:cNvGrpSpPr/>
            <p:nvPr/>
          </p:nvGrpSpPr>
          <p:grpSpPr>
            <a:xfrm>
              <a:off x="2558990" y="10423805"/>
              <a:ext cx="1594395" cy="1601900"/>
              <a:chOff x="1051166" y="10068804"/>
              <a:chExt cx="1594395" cy="1601900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3E494E47-0441-1744-83BC-B46086D5B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1339940" y="10068804"/>
                <a:ext cx="1114157" cy="1601900"/>
              </a:xfrm>
              <a:prstGeom prst="rect">
                <a:avLst/>
              </a:prstGeom>
            </p:spPr>
          </p:pic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17DEAADE-ED4B-104A-86B6-49A698840E39}"/>
                  </a:ext>
                </a:extLst>
              </p:cNvPr>
              <p:cNvCxnSpPr>
                <a:cxnSpLocks/>
                <a:stCxn id="31" idx="3"/>
                <a:endCxn id="31" idx="7"/>
              </p:cNvCxnSpPr>
              <p:nvPr/>
            </p:nvCxnSpPr>
            <p:spPr>
              <a:xfrm flipV="1">
                <a:off x="1284660" y="10302298"/>
                <a:ext cx="1127407" cy="1127407"/>
              </a:xfrm>
              <a:prstGeom prst="line">
                <a:avLst/>
              </a:prstGeom>
              <a:noFill/>
              <a:ln w="571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D64ABD99-8D0B-8F45-B6C8-D7D2BDF685E9}"/>
                  </a:ext>
                </a:extLst>
              </p:cNvPr>
              <p:cNvSpPr/>
              <p:nvPr/>
            </p:nvSpPr>
            <p:spPr>
              <a:xfrm>
                <a:off x="1051166" y="10068804"/>
                <a:ext cx="1594395" cy="1594395"/>
              </a:xfrm>
              <a:prstGeom prst="ellipse">
                <a:avLst/>
              </a:prstGeom>
              <a:noFill/>
              <a:ln w="571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4" name="Объект 2">
              <a:extLst>
                <a:ext uri="{FF2B5EF4-FFF2-40B4-BE49-F238E27FC236}">
                  <a16:creationId xmlns:a16="http://schemas.microsoft.com/office/drawing/2014/main" xmlns="" id="{999135BD-9F90-8340-A7A6-66D0D4D3DDED}"/>
                </a:ext>
              </a:extLst>
            </p:cNvPr>
            <p:cNvSpPr txBox="1">
              <a:spLocks/>
            </p:cNvSpPr>
            <p:nvPr/>
          </p:nvSpPr>
          <p:spPr>
            <a:xfrm>
              <a:off x="4434786" y="10336100"/>
              <a:ext cx="9690288" cy="17698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5825" marR="0" indent="-428625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14450" marR="0" indent="-40005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8516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308859" marR="0" indent="-48005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060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63238" marR="0" indent="-320038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20440" marR="0" indent="-320039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77640" marR="0" indent="-320040" algn="l" defTabSz="1219200" rtl="0" latinLnBrk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>
                <a:spcBef>
                  <a:spcPts val="0"/>
                </a:spcBef>
              </a:pPr>
              <a:r>
                <a:rPr lang="ru-RU" sz="3500" dirty="0">
                  <a:solidFill>
                    <a:schemeClr val="bg1"/>
                  </a:solidFill>
                </a:rPr>
                <a:t>ТЕСТИРОВАНИЕ НА </a:t>
              </a:r>
              <a:r>
                <a:rPr lang="en" sz="3500" dirty="0">
                  <a:solidFill>
                    <a:schemeClr val="bg1"/>
                  </a:solidFill>
                </a:rPr>
                <a:t>COVID-19 </a:t>
              </a:r>
              <a:r>
                <a:rPr lang="ru-RU" sz="3500" dirty="0">
                  <a:solidFill>
                    <a:schemeClr val="bg1"/>
                  </a:solidFill>
                </a:rPr>
                <a:t>И СПРАВКИ О ПРОХОЖДЕНИИ ТЕСТА ДЛЯ ДОПУСКА В ППЭ НЕ НУЖНЫ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0544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TextBox 56"/>
          <p:cNvSpPr txBox="1"/>
          <p:nvPr/>
        </p:nvSpPr>
        <p:spPr>
          <a:xfrm>
            <a:off x="734974" y="809625"/>
            <a:ext cx="299440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000" b="1">
                <a:latin typeface="Arial"/>
                <a:ea typeface="Arial"/>
                <a:cs typeface="Arial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467CF4E6-D0BD-984D-AE7A-8C79D0915FBE}"/>
              </a:ext>
            </a:extLst>
          </p:cNvPr>
          <p:cNvSpPr txBox="1">
            <a:spLocks/>
          </p:cNvSpPr>
          <p:nvPr/>
        </p:nvSpPr>
        <p:spPr>
          <a:xfrm>
            <a:off x="13055600" y="1436608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5825" marR="0" indent="-428625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14450" marR="0" indent="-40005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516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3088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8" marR="0" indent="-320038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3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3000" dirty="0"/>
          </a:p>
          <a:p>
            <a:pPr hangingPunct="1"/>
            <a:endParaRPr lang="ru-RU" sz="3000" dirty="0"/>
          </a:p>
          <a:p>
            <a:pPr hangingPunct="1"/>
            <a:endParaRPr lang="ru-RU" sz="30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56E9595-FEF0-3843-B8A4-8BC10F1A35AE}"/>
              </a:ext>
            </a:extLst>
          </p:cNvPr>
          <p:cNvGrpSpPr/>
          <p:nvPr/>
        </p:nvGrpSpPr>
        <p:grpSpPr>
          <a:xfrm>
            <a:off x="0" y="4392691"/>
            <a:ext cx="24384000" cy="4552872"/>
            <a:chOff x="0" y="5726245"/>
            <a:chExt cx="24384000" cy="4552872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EBD20DC2-BC75-A943-9DA7-73D80CD8F95A}"/>
                </a:ext>
              </a:extLst>
            </p:cNvPr>
            <p:cNvSpPr/>
            <p:nvPr/>
          </p:nvSpPr>
          <p:spPr>
            <a:xfrm>
              <a:off x="0" y="5726245"/>
              <a:ext cx="24384000" cy="4552872"/>
            </a:xfrm>
            <a:prstGeom prst="rect">
              <a:avLst/>
            </a:prstGeom>
            <a:solidFill>
              <a:srgbClr val="3F4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160BB14-4E75-AE4B-850C-DD3058590B09}"/>
                </a:ext>
              </a:extLst>
            </p:cNvPr>
            <p:cNvSpPr/>
            <p:nvPr/>
          </p:nvSpPr>
          <p:spPr>
            <a:xfrm>
              <a:off x="1105120" y="7187073"/>
              <a:ext cx="10591361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ЛИНИЯ ДОВЕРИЯ ДЛЯ УЧАСТНИКОВ ЕГЭ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 (495) 104-68-38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6ED3B978-AC71-6942-804F-45A835DF1AE9}"/>
                </a:ext>
              </a:extLst>
            </p:cNvPr>
            <p:cNvSpPr/>
            <p:nvPr/>
          </p:nvSpPr>
          <p:spPr>
            <a:xfrm>
              <a:off x="12408075" y="6571520"/>
              <a:ext cx="1197592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ГОРЯЧАЯ ЛИНИЯ РОСОБРНАДЗОРА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ВОПРОСАМ ОРГАНИЗАЦИИ И ПРОВЕДЕНИЯ ЕГЭ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+7 (495) 984-89-19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348D42-F9BB-764D-B117-8E5071855986}"/>
              </a:ext>
            </a:extLst>
          </p:cNvPr>
          <p:cNvSpPr/>
          <p:nvPr/>
        </p:nvSpPr>
        <p:spPr>
          <a:xfrm>
            <a:off x="4093779" y="9790838"/>
            <a:ext cx="161964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ТЕЛЕФОНЫ ГОРЯЧИХ ЛИНИЙ РЕГИОНОВ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РАЗМЕЩЕНЫ НА ОФИЦИАЛЬНОМ ИНФОРМАЦИОННОМ ПОРТАЛЕ ЕГЭ И САЙТАХ РЕГИОНАЛЬНЫХ ОРГАНОВ УПРАВЛЕНИЯ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149550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Заголовок 1">
            <a:extLst>
              <a:ext uri="{FF2B5EF4-FFF2-40B4-BE49-F238E27FC236}">
                <a16:creationId xmlns:a16="http://schemas.microsoft.com/office/drawing/2014/main" xmlns="" id="{6EC85392-9C99-8F42-9212-A4B512ED7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24" y="6491646"/>
            <a:ext cx="15089777" cy="15227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F4D7B"/>
                </a:solidFill>
              </a:rPr>
              <a:t>СПАСИБО </a:t>
            </a:r>
            <a:r>
              <a:rPr lang="ru-RU">
                <a:solidFill>
                  <a:srgbClr val="3F4D7B"/>
                </a:solidFill>
              </a:rPr>
              <a:t>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764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317</Words>
  <Application>Microsoft Office PowerPoint</Application>
  <PresentationFormat>Произвольный</PresentationFormat>
  <Paragraphs>87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Приветственный слайд</vt:lpstr>
      <vt:lpstr>ПРОВЕДЕНИЕ ЕГЭ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ЕГЭ В 2020 ГОДУ</dc:title>
  <dc:creator>user</dc:creator>
  <cp:lastModifiedBy>Кирющенко Ольга Станиславовна</cp:lastModifiedBy>
  <cp:revision>53</cp:revision>
  <dcterms:modified xsi:type="dcterms:W3CDTF">2020-06-25T07:32:37Z</dcterms:modified>
</cp:coreProperties>
</file>