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11"/>
  </p:notesMasterIdLst>
  <p:sldIdLst>
    <p:sldId id="748" r:id="rId2"/>
    <p:sldId id="749" r:id="rId3"/>
    <p:sldId id="751" r:id="rId4"/>
    <p:sldId id="769" r:id="rId5"/>
    <p:sldId id="761" r:id="rId6"/>
    <p:sldId id="763" r:id="rId7"/>
    <p:sldId id="764" r:id="rId8"/>
    <p:sldId id="770" r:id="rId9"/>
    <p:sldId id="768" r:id="rId10"/>
  </p:sldIdLst>
  <p:sldSz cx="15119350" cy="1069181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D67"/>
    <a:srgbClr val="CDCDEB"/>
    <a:srgbClr val="565087"/>
    <a:srgbClr val="575086"/>
    <a:srgbClr val="FF6600"/>
    <a:srgbClr val="9D9DD7"/>
    <a:srgbClr val="FF5429"/>
    <a:srgbClr val="6C65A3"/>
    <a:srgbClr val="ABABDD"/>
    <a:srgbClr val="8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9882" autoAdjust="0"/>
  </p:normalViewPr>
  <p:slideViewPr>
    <p:cSldViewPr snapToGrid="0" snapToObjects="1">
      <p:cViewPr varScale="1">
        <p:scale>
          <a:sx n="55" d="100"/>
          <a:sy n="55" d="100"/>
        </p:scale>
        <p:origin x="850" y="91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89102-97C8-43E0-837F-27F4AF0DDAD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DD5E5-B55A-4F9D-A0A3-D7C19FFB4B46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2400" b="1" dirty="0" smtClean="0"/>
            <a:t>Чат </a:t>
          </a:r>
        </a:p>
        <a:p>
          <a:r>
            <a:rPr lang="ru-RU" sz="2400" b="1" dirty="0" smtClean="0"/>
            <a:t>Дошкольное образование_  </a:t>
          </a:r>
          <a:r>
            <a:rPr lang="ru-RU" sz="2400" b="1" dirty="0" err="1" smtClean="0"/>
            <a:t>Бюрнагрузка</a:t>
          </a:r>
          <a:r>
            <a:rPr lang="ru-RU" sz="2400" b="1" dirty="0" smtClean="0"/>
            <a:t>  </a:t>
          </a:r>
          <a:endParaRPr lang="ru-RU" sz="2400" b="1" dirty="0"/>
        </a:p>
      </dgm:t>
    </dgm:pt>
    <dgm:pt modelId="{FF27D8A6-FFCA-424E-B2E1-BFB184E99082}" type="parTrans" cxnId="{D7E12B88-8F66-487B-B284-8EEA9FA4D075}">
      <dgm:prSet/>
      <dgm:spPr/>
      <dgm:t>
        <a:bodyPr/>
        <a:lstStyle/>
        <a:p>
          <a:endParaRPr lang="ru-RU"/>
        </a:p>
      </dgm:t>
    </dgm:pt>
    <dgm:pt modelId="{BA34CBD8-DE0B-4836-987B-A8286A5AA43C}" type="sibTrans" cxnId="{D7E12B88-8F66-487B-B284-8EEA9FA4D075}">
      <dgm:prSet/>
      <dgm:spPr/>
      <dgm:t>
        <a:bodyPr/>
        <a:lstStyle/>
        <a:p>
          <a:endParaRPr lang="ru-RU"/>
        </a:p>
      </dgm:t>
    </dgm:pt>
    <dgm:pt modelId="{5A6F815D-B203-4ADF-AB95-E7163B08CD8A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2400" b="1" dirty="0" smtClean="0"/>
            <a:t>Чат-бот – Помощник Рособрнадзора </a:t>
          </a:r>
          <a:endParaRPr lang="ru-RU" sz="2400" b="1" dirty="0"/>
        </a:p>
      </dgm:t>
    </dgm:pt>
    <dgm:pt modelId="{DE7D8B1B-21C0-4F48-960B-C4C747AB0E26}" type="parTrans" cxnId="{C1F1897B-EDD2-4421-A917-9FD4CCCB09D0}">
      <dgm:prSet/>
      <dgm:spPr/>
      <dgm:t>
        <a:bodyPr/>
        <a:lstStyle/>
        <a:p>
          <a:endParaRPr lang="ru-RU"/>
        </a:p>
      </dgm:t>
    </dgm:pt>
    <dgm:pt modelId="{731E6E13-FD55-45DA-A74D-611B0329A309}" type="sibTrans" cxnId="{C1F1897B-EDD2-4421-A917-9FD4CCCB09D0}">
      <dgm:prSet/>
      <dgm:spPr/>
      <dgm:t>
        <a:bodyPr/>
        <a:lstStyle/>
        <a:p>
          <a:endParaRPr lang="ru-RU"/>
        </a:p>
      </dgm:t>
    </dgm:pt>
    <dgm:pt modelId="{DC1B9BD1-A17E-4830-B0AE-BEECB3F46E80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Чат </a:t>
          </a:r>
        </a:p>
        <a:p>
          <a:r>
            <a:rPr lang="ru-RU" sz="2400" b="1" dirty="0" smtClean="0">
              <a:solidFill>
                <a:schemeClr val="tx1"/>
              </a:solidFill>
            </a:rPr>
            <a:t>Снижение бюрократической нагрузки (для РОИВ)</a:t>
          </a:r>
        </a:p>
      </dgm:t>
    </dgm:pt>
    <dgm:pt modelId="{8DEFAB1E-0142-4A57-9F01-E7D53E68FEC0}" type="parTrans" cxnId="{3F85810A-8166-4779-859E-C66704234530}">
      <dgm:prSet/>
      <dgm:spPr/>
      <dgm:t>
        <a:bodyPr/>
        <a:lstStyle/>
        <a:p>
          <a:endParaRPr lang="ru-RU"/>
        </a:p>
      </dgm:t>
    </dgm:pt>
    <dgm:pt modelId="{12774AFF-78F3-4680-A884-2457667E9799}" type="sibTrans" cxnId="{3F85810A-8166-4779-859E-C66704234530}">
      <dgm:prSet/>
      <dgm:spPr/>
      <dgm:t>
        <a:bodyPr/>
        <a:lstStyle/>
        <a:p>
          <a:endParaRPr lang="ru-RU"/>
        </a:p>
      </dgm:t>
    </dgm:pt>
    <dgm:pt modelId="{2F60CA45-594F-4EC6-8B19-F6D65ED1ECA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Рособрнадзор</a:t>
          </a:r>
          <a:r>
            <a:rPr lang="ru-RU" sz="2400" b="1" baseline="0" dirty="0" smtClean="0">
              <a:solidFill>
                <a:schemeClr val="bg1"/>
              </a:solidFill>
            </a:rPr>
            <a:t> </a:t>
          </a:r>
          <a:endParaRPr lang="ru-RU" sz="2400" b="1" dirty="0" smtClean="0">
            <a:solidFill>
              <a:schemeClr val="bg1"/>
            </a:solidFill>
          </a:endParaRPr>
        </a:p>
      </dgm:t>
    </dgm:pt>
    <dgm:pt modelId="{9260CF35-F0B9-41BE-9E18-258E90FD5731}" type="parTrans" cxnId="{2D7E7B5F-6F1A-416A-88DA-7FFE588E9E3E}">
      <dgm:prSet/>
      <dgm:spPr/>
      <dgm:t>
        <a:bodyPr/>
        <a:lstStyle/>
        <a:p>
          <a:endParaRPr lang="ru-RU"/>
        </a:p>
      </dgm:t>
    </dgm:pt>
    <dgm:pt modelId="{00311E0F-9BA2-4371-8089-EC6A773242C1}" type="sibTrans" cxnId="{2D7E7B5F-6F1A-416A-88DA-7FFE588E9E3E}">
      <dgm:prSet/>
      <dgm:spPr/>
      <dgm:t>
        <a:bodyPr/>
        <a:lstStyle/>
        <a:p>
          <a:endParaRPr lang="ru-RU"/>
        </a:p>
      </dgm:t>
    </dgm:pt>
    <dgm:pt modelId="{7E9C96BC-43F3-4337-89FA-3633DF096A85}" type="pres">
      <dgm:prSet presAssocID="{66889102-97C8-43E0-837F-27F4AF0DD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2A218-8385-41CF-881B-F22F85DC012D}" type="pres">
      <dgm:prSet presAssocID="{CF6DD5E5-B55A-4F9D-A0A3-D7C19FFB4B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EA491-F3DB-415C-8D9B-A20BB1B8FF7C}" type="pres">
      <dgm:prSet presAssocID="{BA34CBD8-DE0B-4836-987B-A8286A5AA43C}" presName="sibTrans" presStyleCnt="0"/>
      <dgm:spPr/>
    </dgm:pt>
    <dgm:pt modelId="{8DB90C68-C8E1-4739-B9CF-CADF48E617EC}" type="pres">
      <dgm:prSet presAssocID="{5A6F815D-B203-4ADF-AB95-E7163B08CD8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0CDF5-F011-49E6-9A3D-0466962E5438}" type="pres">
      <dgm:prSet presAssocID="{731E6E13-FD55-45DA-A74D-611B0329A309}" presName="sibTrans" presStyleCnt="0"/>
      <dgm:spPr/>
    </dgm:pt>
    <dgm:pt modelId="{AD19EE3E-118B-4EE9-AC05-A0206A66AB3A}" type="pres">
      <dgm:prSet presAssocID="{DC1B9BD1-A17E-4830-B0AE-BEECB3F46E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E3509-E7E2-42A1-B53B-EDFB71FF389A}" type="pres">
      <dgm:prSet presAssocID="{12774AFF-78F3-4680-A884-2457667E9799}" presName="sibTrans" presStyleCnt="0"/>
      <dgm:spPr/>
    </dgm:pt>
    <dgm:pt modelId="{086821A6-ED05-4AFB-8E19-D45193BEB0B5}" type="pres">
      <dgm:prSet presAssocID="{2F60CA45-594F-4EC6-8B19-F6D65ED1EC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1897B-EDD2-4421-A917-9FD4CCCB09D0}" srcId="{66889102-97C8-43E0-837F-27F4AF0DDAD9}" destId="{5A6F815D-B203-4ADF-AB95-E7163B08CD8A}" srcOrd="1" destOrd="0" parTransId="{DE7D8B1B-21C0-4F48-960B-C4C747AB0E26}" sibTransId="{731E6E13-FD55-45DA-A74D-611B0329A309}"/>
    <dgm:cxn modelId="{D7E12B88-8F66-487B-B284-8EEA9FA4D075}" srcId="{66889102-97C8-43E0-837F-27F4AF0DDAD9}" destId="{CF6DD5E5-B55A-4F9D-A0A3-D7C19FFB4B46}" srcOrd="0" destOrd="0" parTransId="{FF27D8A6-FFCA-424E-B2E1-BFB184E99082}" sibTransId="{BA34CBD8-DE0B-4836-987B-A8286A5AA43C}"/>
    <dgm:cxn modelId="{53764F3A-8D74-4FB2-B109-7F54A0DF4E7D}" type="presOf" srcId="{DC1B9BD1-A17E-4830-B0AE-BEECB3F46E80}" destId="{AD19EE3E-118B-4EE9-AC05-A0206A66AB3A}" srcOrd="0" destOrd="0" presId="urn:microsoft.com/office/officeart/2005/8/layout/default"/>
    <dgm:cxn modelId="{25BA1175-5F70-4B52-8283-5330762D710E}" type="presOf" srcId="{66889102-97C8-43E0-837F-27F4AF0DDAD9}" destId="{7E9C96BC-43F3-4337-89FA-3633DF096A85}" srcOrd="0" destOrd="0" presId="urn:microsoft.com/office/officeart/2005/8/layout/default"/>
    <dgm:cxn modelId="{3850357C-99EF-434D-AD13-3417FD016FA7}" type="presOf" srcId="{5A6F815D-B203-4ADF-AB95-E7163B08CD8A}" destId="{8DB90C68-C8E1-4739-B9CF-CADF48E617EC}" srcOrd="0" destOrd="0" presId="urn:microsoft.com/office/officeart/2005/8/layout/default"/>
    <dgm:cxn modelId="{1ACC9561-BA06-49F2-896C-679E0CFBAB6F}" type="presOf" srcId="{CF6DD5E5-B55A-4F9D-A0A3-D7C19FFB4B46}" destId="{8562A218-8385-41CF-881B-F22F85DC012D}" srcOrd="0" destOrd="0" presId="urn:microsoft.com/office/officeart/2005/8/layout/default"/>
    <dgm:cxn modelId="{2D7E7B5F-6F1A-416A-88DA-7FFE588E9E3E}" srcId="{66889102-97C8-43E0-837F-27F4AF0DDAD9}" destId="{2F60CA45-594F-4EC6-8B19-F6D65ED1ECA3}" srcOrd="3" destOrd="0" parTransId="{9260CF35-F0B9-41BE-9E18-258E90FD5731}" sibTransId="{00311E0F-9BA2-4371-8089-EC6A773242C1}"/>
    <dgm:cxn modelId="{3F85810A-8166-4779-859E-C66704234530}" srcId="{66889102-97C8-43E0-837F-27F4AF0DDAD9}" destId="{DC1B9BD1-A17E-4830-B0AE-BEECB3F46E80}" srcOrd="2" destOrd="0" parTransId="{8DEFAB1E-0142-4A57-9F01-E7D53E68FEC0}" sibTransId="{12774AFF-78F3-4680-A884-2457667E9799}"/>
    <dgm:cxn modelId="{C34C450D-EEE3-479F-B89C-18AE79ADC488}" type="presOf" srcId="{2F60CA45-594F-4EC6-8B19-F6D65ED1ECA3}" destId="{086821A6-ED05-4AFB-8E19-D45193BEB0B5}" srcOrd="0" destOrd="0" presId="urn:microsoft.com/office/officeart/2005/8/layout/default"/>
    <dgm:cxn modelId="{F8D9304E-DEBE-4F43-AE5B-4940677E94F8}" type="presParOf" srcId="{7E9C96BC-43F3-4337-89FA-3633DF096A85}" destId="{8562A218-8385-41CF-881B-F22F85DC012D}" srcOrd="0" destOrd="0" presId="urn:microsoft.com/office/officeart/2005/8/layout/default"/>
    <dgm:cxn modelId="{5AD173EB-8B58-4553-8211-32DB5CA30395}" type="presParOf" srcId="{7E9C96BC-43F3-4337-89FA-3633DF096A85}" destId="{265EA491-F3DB-415C-8D9B-A20BB1B8FF7C}" srcOrd="1" destOrd="0" presId="urn:microsoft.com/office/officeart/2005/8/layout/default"/>
    <dgm:cxn modelId="{4D9374D7-30EE-4A23-8A85-EF18D2FFB697}" type="presParOf" srcId="{7E9C96BC-43F3-4337-89FA-3633DF096A85}" destId="{8DB90C68-C8E1-4739-B9CF-CADF48E617EC}" srcOrd="2" destOrd="0" presId="urn:microsoft.com/office/officeart/2005/8/layout/default"/>
    <dgm:cxn modelId="{8B18D657-CD53-4AF9-9472-05909CC18C01}" type="presParOf" srcId="{7E9C96BC-43F3-4337-89FA-3633DF096A85}" destId="{D7A0CDF5-F011-49E6-9A3D-0466962E5438}" srcOrd="3" destOrd="0" presId="urn:microsoft.com/office/officeart/2005/8/layout/default"/>
    <dgm:cxn modelId="{3AFDFE99-37E4-4029-BA0B-B8427AABC054}" type="presParOf" srcId="{7E9C96BC-43F3-4337-89FA-3633DF096A85}" destId="{AD19EE3E-118B-4EE9-AC05-A0206A66AB3A}" srcOrd="4" destOrd="0" presId="urn:microsoft.com/office/officeart/2005/8/layout/default"/>
    <dgm:cxn modelId="{2BDB917E-290A-4C79-9DCF-0DDA58AE11C7}" type="presParOf" srcId="{7E9C96BC-43F3-4337-89FA-3633DF096A85}" destId="{1F3E3509-E7E2-42A1-B53B-EDFB71FF389A}" srcOrd="5" destOrd="0" presId="urn:microsoft.com/office/officeart/2005/8/layout/default"/>
    <dgm:cxn modelId="{4EF56A50-A51B-46D1-8C84-12253BFC54D3}" type="presParOf" srcId="{7E9C96BC-43F3-4337-89FA-3633DF096A85}" destId="{086821A6-ED05-4AFB-8E19-D45193BEB0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ED7E2-83C6-48AC-BE28-D3A0C021C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A684-D131-4118-92DD-5A651700F81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575086"/>
              </a:solidFill>
            </a:rPr>
            <a:t>Федеральная Межведомственная рабочая группа </a:t>
          </a:r>
          <a:endParaRPr lang="ru-RU" b="1" dirty="0">
            <a:solidFill>
              <a:srgbClr val="575086"/>
            </a:solidFill>
          </a:endParaRPr>
        </a:p>
      </dgm:t>
    </dgm:pt>
    <dgm:pt modelId="{91542BD3-59AB-4182-A03E-6B5387125778}" type="parTrans" cxnId="{53F6A8CC-4010-4445-B45F-C5399D720B9F}">
      <dgm:prSet/>
      <dgm:spPr/>
      <dgm:t>
        <a:bodyPr/>
        <a:lstStyle/>
        <a:p>
          <a:endParaRPr lang="ru-RU"/>
        </a:p>
      </dgm:t>
    </dgm:pt>
    <dgm:pt modelId="{A9EE9F02-53AD-47E1-A880-8A9A09DA13CA}" type="sibTrans" cxnId="{53F6A8CC-4010-4445-B45F-C5399D720B9F}">
      <dgm:prSet/>
      <dgm:spPr/>
      <dgm:t>
        <a:bodyPr/>
        <a:lstStyle/>
        <a:p>
          <a:endParaRPr lang="ru-RU"/>
        </a:p>
      </dgm:t>
    </dgm:pt>
    <dgm:pt modelId="{094CC7AE-BA87-4757-AE51-30CA362494E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575086"/>
              </a:solidFill>
            </a:rPr>
            <a:t>Региональные</a:t>
          </a:r>
          <a:r>
            <a:rPr lang="ru-RU" b="1" dirty="0" smtClean="0"/>
            <a:t> </a:t>
          </a:r>
          <a:r>
            <a:rPr lang="ru-RU" b="1" dirty="0" smtClean="0">
              <a:solidFill>
                <a:srgbClr val="575086"/>
              </a:solidFill>
            </a:rPr>
            <a:t>межведомственные рабочие группы </a:t>
          </a:r>
          <a:endParaRPr lang="ru-RU" b="1" dirty="0">
            <a:solidFill>
              <a:srgbClr val="575086"/>
            </a:solidFill>
          </a:endParaRPr>
        </a:p>
      </dgm:t>
    </dgm:pt>
    <dgm:pt modelId="{D3C66CAC-3F6B-42FA-B3DC-872DC84F13AB}" type="parTrans" cxnId="{5B837228-1350-46D2-993D-79133FD5FD7F}">
      <dgm:prSet/>
      <dgm:spPr/>
      <dgm:t>
        <a:bodyPr/>
        <a:lstStyle/>
        <a:p>
          <a:endParaRPr lang="ru-RU"/>
        </a:p>
      </dgm:t>
    </dgm:pt>
    <dgm:pt modelId="{6C7FCB7C-73BC-4060-B49D-738B63B0C06B}" type="sibTrans" cxnId="{5B837228-1350-46D2-993D-79133FD5FD7F}">
      <dgm:prSet/>
      <dgm:spPr/>
      <dgm:t>
        <a:bodyPr/>
        <a:lstStyle/>
        <a:p>
          <a:endParaRPr lang="ru-RU"/>
        </a:p>
      </dgm:t>
    </dgm:pt>
    <dgm:pt modelId="{3A6CE496-DC0F-4E64-8C91-8C1F73DF9CF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575086"/>
              </a:solidFill>
            </a:rPr>
            <a:t>Межрегиональная комиссия по снижению бюрократической нагрузки при Рособрнадзоре </a:t>
          </a:r>
          <a:endParaRPr lang="ru-RU" b="1" dirty="0">
            <a:solidFill>
              <a:srgbClr val="575086"/>
            </a:solidFill>
          </a:endParaRPr>
        </a:p>
      </dgm:t>
    </dgm:pt>
    <dgm:pt modelId="{1343D5AF-3ED0-4093-BF1D-9B0DB2342FD2}" type="parTrans" cxnId="{3C2666CB-AADC-45D6-B36D-6B20F313A349}">
      <dgm:prSet/>
      <dgm:spPr/>
      <dgm:t>
        <a:bodyPr/>
        <a:lstStyle/>
        <a:p>
          <a:endParaRPr lang="ru-RU"/>
        </a:p>
      </dgm:t>
    </dgm:pt>
    <dgm:pt modelId="{7E6CEE10-4B66-49A6-8054-E52ED6B2B50F}" type="sibTrans" cxnId="{3C2666CB-AADC-45D6-B36D-6B20F313A349}">
      <dgm:prSet/>
      <dgm:spPr/>
      <dgm:t>
        <a:bodyPr/>
        <a:lstStyle/>
        <a:p>
          <a:endParaRPr lang="ru-RU"/>
        </a:p>
      </dgm:t>
    </dgm:pt>
    <dgm:pt modelId="{3E513786-0BB6-4A69-BD45-1016FB95223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575086"/>
              </a:solidFill>
            </a:rPr>
            <a:t>Ответственные заместители руководителей     РОИВ</a:t>
          </a:r>
          <a:endParaRPr lang="ru-RU" b="1" dirty="0">
            <a:solidFill>
              <a:srgbClr val="575086"/>
            </a:solidFill>
          </a:endParaRPr>
        </a:p>
      </dgm:t>
    </dgm:pt>
    <dgm:pt modelId="{A113EEE8-473F-4CD1-85C8-87AF2CE7F360}" type="parTrans" cxnId="{D4CA7AB1-CC6B-4B83-B7A3-52332354CA52}">
      <dgm:prSet/>
      <dgm:spPr/>
      <dgm:t>
        <a:bodyPr/>
        <a:lstStyle/>
        <a:p>
          <a:endParaRPr lang="ru-RU"/>
        </a:p>
      </dgm:t>
    </dgm:pt>
    <dgm:pt modelId="{55086944-C3E5-4DF6-8EC0-8D3671529AFA}" type="sibTrans" cxnId="{D4CA7AB1-CC6B-4B83-B7A3-52332354CA52}">
      <dgm:prSet/>
      <dgm:spPr/>
      <dgm:t>
        <a:bodyPr/>
        <a:lstStyle/>
        <a:p>
          <a:endParaRPr lang="ru-RU"/>
        </a:p>
      </dgm:t>
    </dgm:pt>
    <dgm:pt modelId="{50E2AEB2-C365-4DDE-B164-05C91A129102}" type="pres">
      <dgm:prSet presAssocID="{504ED7E2-83C6-48AC-BE28-D3A0C021CB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15E3E-46A2-41FA-A230-F00782A5ACD3}" type="pres">
      <dgm:prSet presAssocID="{4872A684-D131-4118-92DD-5A651700F8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731D9-8128-4D1D-BCBD-00849EE197AA}" type="pres">
      <dgm:prSet presAssocID="{A9EE9F02-53AD-47E1-A880-8A9A09DA13CA}" presName="sibTrans" presStyleCnt="0"/>
      <dgm:spPr/>
    </dgm:pt>
    <dgm:pt modelId="{81E4F8C3-3AC3-4BC8-992D-0FFBB99D958D}" type="pres">
      <dgm:prSet presAssocID="{094CC7AE-BA87-4757-AE51-30CA362494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808DF-0E16-498C-AC48-A213B896CE3C}" type="pres">
      <dgm:prSet presAssocID="{6C7FCB7C-73BC-4060-B49D-738B63B0C06B}" presName="sibTrans" presStyleCnt="0"/>
      <dgm:spPr/>
    </dgm:pt>
    <dgm:pt modelId="{48DBAAA2-AE54-4322-8F44-CC237DE0D4F0}" type="pres">
      <dgm:prSet presAssocID="{3A6CE496-DC0F-4E64-8C91-8C1F73DF9C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7E6A0-61C1-44BB-9C06-445187DEEF18}" type="pres">
      <dgm:prSet presAssocID="{7E6CEE10-4B66-49A6-8054-E52ED6B2B50F}" presName="sibTrans" presStyleCnt="0"/>
      <dgm:spPr/>
    </dgm:pt>
    <dgm:pt modelId="{D51F5702-1392-4254-8C7C-39F5D5812AB0}" type="pres">
      <dgm:prSet presAssocID="{3E513786-0BB6-4A69-BD45-1016FB9522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7F75C-96A8-4204-8E2B-D8EA6811EBF5}" type="presOf" srcId="{094CC7AE-BA87-4757-AE51-30CA362494EA}" destId="{81E4F8C3-3AC3-4BC8-992D-0FFBB99D958D}" srcOrd="0" destOrd="0" presId="urn:microsoft.com/office/officeart/2005/8/layout/default"/>
    <dgm:cxn modelId="{4CC508B8-1FCE-46DC-ACFB-61E7D614699B}" type="presOf" srcId="{3A6CE496-DC0F-4E64-8C91-8C1F73DF9CF1}" destId="{48DBAAA2-AE54-4322-8F44-CC237DE0D4F0}" srcOrd="0" destOrd="0" presId="urn:microsoft.com/office/officeart/2005/8/layout/default"/>
    <dgm:cxn modelId="{3C2666CB-AADC-45D6-B36D-6B20F313A349}" srcId="{504ED7E2-83C6-48AC-BE28-D3A0C021CB84}" destId="{3A6CE496-DC0F-4E64-8C91-8C1F73DF9CF1}" srcOrd="2" destOrd="0" parTransId="{1343D5AF-3ED0-4093-BF1D-9B0DB2342FD2}" sibTransId="{7E6CEE10-4B66-49A6-8054-E52ED6B2B50F}"/>
    <dgm:cxn modelId="{53F6A8CC-4010-4445-B45F-C5399D720B9F}" srcId="{504ED7E2-83C6-48AC-BE28-D3A0C021CB84}" destId="{4872A684-D131-4118-92DD-5A651700F814}" srcOrd="0" destOrd="0" parTransId="{91542BD3-59AB-4182-A03E-6B5387125778}" sibTransId="{A9EE9F02-53AD-47E1-A880-8A9A09DA13CA}"/>
    <dgm:cxn modelId="{D7B3D549-1A91-42B8-A870-77F38F204776}" type="presOf" srcId="{4872A684-D131-4118-92DD-5A651700F814}" destId="{ACA15E3E-46A2-41FA-A230-F00782A5ACD3}" srcOrd="0" destOrd="0" presId="urn:microsoft.com/office/officeart/2005/8/layout/default"/>
    <dgm:cxn modelId="{A7C70491-7A04-428D-8182-D52D72274C95}" type="presOf" srcId="{504ED7E2-83C6-48AC-BE28-D3A0C021CB84}" destId="{50E2AEB2-C365-4DDE-B164-05C91A129102}" srcOrd="0" destOrd="0" presId="urn:microsoft.com/office/officeart/2005/8/layout/default"/>
    <dgm:cxn modelId="{D4CA7AB1-CC6B-4B83-B7A3-52332354CA52}" srcId="{504ED7E2-83C6-48AC-BE28-D3A0C021CB84}" destId="{3E513786-0BB6-4A69-BD45-1016FB95223E}" srcOrd="3" destOrd="0" parTransId="{A113EEE8-473F-4CD1-85C8-87AF2CE7F360}" sibTransId="{55086944-C3E5-4DF6-8EC0-8D3671529AFA}"/>
    <dgm:cxn modelId="{5B837228-1350-46D2-993D-79133FD5FD7F}" srcId="{504ED7E2-83C6-48AC-BE28-D3A0C021CB84}" destId="{094CC7AE-BA87-4757-AE51-30CA362494EA}" srcOrd="1" destOrd="0" parTransId="{D3C66CAC-3F6B-42FA-B3DC-872DC84F13AB}" sibTransId="{6C7FCB7C-73BC-4060-B49D-738B63B0C06B}"/>
    <dgm:cxn modelId="{EB85AB0C-60EA-4695-BA51-0E6D6D70B46B}" type="presOf" srcId="{3E513786-0BB6-4A69-BD45-1016FB95223E}" destId="{D51F5702-1392-4254-8C7C-39F5D5812AB0}" srcOrd="0" destOrd="0" presId="urn:microsoft.com/office/officeart/2005/8/layout/default"/>
    <dgm:cxn modelId="{4F473982-91E0-4813-985E-866A245BA0A0}" type="presParOf" srcId="{50E2AEB2-C365-4DDE-B164-05C91A129102}" destId="{ACA15E3E-46A2-41FA-A230-F00782A5ACD3}" srcOrd="0" destOrd="0" presId="urn:microsoft.com/office/officeart/2005/8/layout/default"/>
    <dgm:cxn modelId="{BBEE2326-AE5B-4C9D-8892-8CED782EC9A6}" type="presParOf" srcId="{50E2AEB2-C365-4DDE-B164-05C91A129102}" destId="{61C731D9-8128-4D1D-BCBD-00849EE197AA}" srcOrd="1" destOrd="0" presId="urn:microsoft.com/office/officeart/2005/8/layout/default"/>
    <dgm:cxn modelId="{A6C2F810-B4C0-430B-81BA-057DCC547BAD}" type="presParOf" srcId="{50E2AEB2-C365-4DDE-B164-05C91A129102}" destId="{81E4F8C3-3AC3-4BC8-992D-0FFBB99D958D}" srcOrd="2" destOrd="0" presId="urn:microsoft.com/office/officeart/2005/8/layout/default"/>
    <dgm:cxn modelId="{8E020DA0-5F00-45D3-BDD4-989D47DB77E0}" type="presParOf" srcId="{50E2AEB2-C365-4DDE-B164-05C91A129102}" destId="{BA6808DF-0E16-498C-AC48-A213B896CE3C}" srcOrd="3" destOrd="0" presId="urn:microsoft.com/office/officeart/2005/8/layout/default"/>
    <dgm:cxn modelId="{4072E70A-EA73-4911-A11A-A48BA2DB23E0}" type="presParOf" srcId="{50E2AEB2-C365-4DDE-B164-05C91A129102}" destId="{48DBAAA2-AE54-4322-8F44-CC237DE0D4F0}" srcOrd="4" destOrd="0" presId="urn:microsoft.com/office/officeart/2005/8/layout/default"/>
    <dgm:cxn modelId="{A090A218-2646-4484-9860-C81FD7EBF5AB}" type="presParOf" srcId="{50E2AEB2-C365-4DDE-B164-05C91A129102}" destId="{6CB7E6A0-61C1-44BB-9C06-445187DEEF18}" srcOrd="5" destOrd="0" presId="urn:microsoft.com/office/officeart/2005/8/layout/default"/>
    <dgm:cxn modelId="{E90932C0-0E1F-40D1-A10F-F365E42E69F6}" type="presParOf" srcId="{50E2AEB2-C365-4DDE-B164-05C91A129102}" destId="{D51F5702-1392-4254-8C7C-39F5D5812A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ED7E2-83C6-48AC-BE28-D3A0C021C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A684-D131-4118-92DD-5A651700F81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575086"/>
              </a:solidFill>
            </a:rPr>
            <a:t>Ежемесячные отрытые совещания Рособрнадзора  </a:t>
          </a:r>
          <a:endParaRPr lang="ru-RU" sz="1800" b="1" dirty="0">
            <a:solidFill>
              <a:srgbClr val="575086"/>
            </a:solidFill>
          </a:endParaRPr>
        </a:p>
      </dgm:t>
    </dgm:pt>
    <dgm:pt modelId="{91542BD3-59AB-4182-A03E-6B5387125778}" type="parTrans" cxnId="{53F6A8CC-4010-4445-B45F-C5399D720B9F}">
      <dgm:prSet/>
      <dgm:spPr/>
      <dgm:t>
        <a:bodyPr/>
        <a:lstStyle/>
        <a:p>
          <a:endParaRPr lang="ru-RU"/>
        </a:p>
      </dgm:t>
    </dgm:pt>
    <dgm:pt modelId="{A9EE9F02-53AD-47E1-A880-8A9A09DA13CA}" type="sibTrans" cxnId="{53F6A8CC-4010-4445-B45F-C5399D720B9F}">
      <dgm:prSet/>
      <dgm:spPr/>
      <dgm:t>
        <a:bodyPr/>
        <a:lstStyle/>
        <a:p>
          <a:endParaRPr lang="ru-RU"/>
        </a:p>
      </dgm:t>
    </dgm:pt>
    <dgm:pt modelId="{094CC7AE-BA87-4757-AE51-30CA362494E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575086"/>
              </a:solidFill>
            </a:rPr>
            <a:t>Ежемесячные</a:t>
          </a:r>
          <a:r>
            <a:rPr lang="ru-RU" sz="1800" b="1" baseline="0" dirty="0" smtClean="0">
              <a:solidFill>
                <a:srgbClr val="575086"/>
              </a:solidFill>
            </a:rPr>
            <a:t> открытые региональные семинары-совещания</a:t>
          </a:r>
          <a:endParaRPr lang="ru-RU" sz="1800" b="1" dirty="0">
            <a:solidFill>
              <a:srgbClr val="575086"/>
            </a:solidFill>
          </a:endParaRPr>
        </a:p>
      </dgm:t>
    </dgm:pt>
    <dgm:pt modelId="{D3C66CAC-3F6B-42FA-B3DC-872DC84F13AB}" type="parTrans" cxnId="{5B837228-1350-46D2-993D-79133FD5FD7F}">
      <dgm:prSet/>
      <dgm:spPr/>
      <dgm:t>
        <a:bodyPr/>
        <a:lstStyle/>
        <a:p>
          <a:endParaRPr lang="ru-RU"/>
        </a:p>
      </dgm:t>
    </dgm:pt>
    <dgm:pt modelId="{6C7FCB7C-73BC-4060-B49D-738B63B0C06B}" type="sibTrans" cxnId="{5B837228-1350-46D2-993D-79133FD5FD7F}">
      <dgm:prSet/>
      <dgm:spPr/>
      <dgm:t>
        <a:bodyPr/>
        <a:lstStyle/>
        <a:p>
          <a:endParaRPr lang="ru-RU"/>
        </a:p>
      </dgm:t>
    </dgm:pt>
    <dgm:pt modelId="{3A6CE496-DC0F-4E64-8C91-8C1F73DF9CF1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575086"/>
              </a:solidFill>
            </a:rPr>
            <a:t>Мониторинг </a:t>
          </a:r>
          <a:r>
            <a:rPr lang="ru-RU" sz="1800" b="1" dirty="0" err="1" smtClean="0">
              <a:solidFill>
                <a:srgbClr val="575086"/>
              </a:solidFill>
            </a:rPr>
            <a:t>забюрократизи-рованности</a:t>
          </a:r>
          <a:r>
            <a:rPr lang="ru-RU" sz="1800" b="1" dirty="0" smtClean="0">
              <a:solidFill>
                <a:srgbClr val="575086"/>
              </a:solidFill>
            </a:rPr>
            <a:t>        регионов </a:t>
          </a:r>
          <a:endParaRPr lang="ru-RU" sz="1800" b="1" dirty="0">
            <a:solidFill>
              <a:srgbClr val="575086"/>
            </a:solidFill>
          </a:endParaRPr>
        </a:p>
      </dgm:t>
    </dgm:pt>
    <dgm:pt modelId="{1343D5AF-3ED0-4093-BF1D-9B0DB2342FD2}" type="parTrans" cxnId="{3C2666CB-AADC-45D6-B36D-6B20F313A349}">
      <dgm:prSet/>
      <dgm:spPr/>
      <dgm:t>
        <a:bodyPr/>
        <a:lstStyle/>
        <a:p>
          <a:endParaRPr lang="ru-RU"/>
        </a:p>
      </dgm:t>
    </dgm:pt>
    <dgm:pt modelId="{7E6CEE10-4B66-49A6-8054-E52ED6B2B50F}" type="sibTrans" cxnId="{3C2666CB-AADC-45D6-B36D-6B20F313A349}">
      <dgm:prSet/>
      <dgm:spPr/>
      <dgm:t>
        <a:bodyPr/>
        <a:lstStyle/>
        <a:p>
          <a:endParaRPr lang="ru-RU"/>
        </a:p>
      </dgm:t>
    </dgm:pt>
    <dgm:pt modelId="{C9DC2CDA-2DBE-4298-8D92-45AAAC77093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575086"/>
              </a:solidFill>
            </a:rPr>
            <a:t>Контроль и</a:t>
          </a:r>
        </a:p>
        <a:p>
          <a:r>
            <a:rPr lang="ru-RU" sz="1800" b="1" dirty="0" smtClean="0">
              <a:solidFill>
                <a:srgbClr val="575086"/>
              </a:solidFill>
            </a:rPr>
            <a:t>профилактика </a:t>
          </a:r>
          <a:endParaRPr lang="ru-RU" sz="1800" b="1" dirty="0">
            <a:solidFill>
              <a:srgbClr val="575086"/>
            </a:solidFill>
          </a:endParaRPr>
        </a:p>
      </dgm:t>
    </dgm:pt>
    <dgm:pt modelId="{60F3DDCA-D53D-48B5-BF33-976556FBEE0F}" type="parTrans" cxnId="{35025991-CD1F-4316-A505-60BF4A15E29A}">
      <dgm:prSet/>
      <dgm:spPr/>
      <dgm:t>
        <a:bodyPr/>
        <a:lstStyle/>
        <a:p>
          <a:endParaRPr lang="ru-RU"/>
        </a:p>
      </dgm:t>
    </dgm:pt>
    <dgm:pt modelId="{F4FB84C8-4B95-42F8-A8C0-53C7469DC9C8}" type="sibTrans" cxnId="{35025991-CD1F-4316-A505-60BF4A15E29A}">
      <dgm:prSet/>
      <dgm:spPr/>
      <dgm:t>
        <a:bodyPr/>
        <a:lstStyle/>
        <a:p>
          <a:endParaRPr lang="ru-RU"/>
        </a:p>
      </dgm:t>
    </dgm:pt>
    <dgm:pt modelId="{09BC64BF-B2D7-410F-95DB-0A7C5A8DF82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575086"/>
              </a:solidFill>
            </a:rPr>
            <a:t>Научно-методическое сопровождение </a:t>
          </a:r>
          <a:endParaRPr lang="ru-RU" sz="1800" b="1" dirty="0">
            <a:solidFill>
              <a:srgbClr val="575086"/>
            </a:solidFill>
          </a:endParaRPr>
        </a:p>
      </dgm:t>
    </dgm:pt>
    <dgm:pt modelId="{0A9BA312-74F2-4FE5-922B-6E25854C3562}" type="parTrans" cxnId="{5F108F77-D06F-4ED8-A665-A5D7C8476D38}">
      <dgm:prSet/>
      <dgm:spPr/>
      <dgm:t>
        <a:bodyPr/>
        <a:lstStyle/>
        <a:p>
          <a:endParaRPr lang="ru-RU"/>
        </a:p>
      </dgm:t>
    </dgm:pt>
    <dgm:pt modelId="{12125A24-CBEA-4F74-A7E1-FDDC8D157DF0}" type="sibTrans" cxnId="{5F108F77-D06F-4ED8-A665-A5D7C8476D38}">
      <dgm:prSet/>
      <dgm:spPr/>
      <dgm:t>
        <a:bodyPr/>
        <a:lstStyle/>
        <a:p>
          <a:endParaRPr lang="ru-RU"/>
        </a:p>
      </dgm:t>
    </dgm:pt>
    <dgm:pt modelId="{50E2AEB2-C365-4DDE-B164-05C91A129102}" type="pres">
      <dgm:prSet presAssocID="{504ED7E2-83C6-48AC-BE28-D3A0C021CB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15E3E-46A2-41FA-A230-F00782A5ACD3}" type="pres">
      <dgm:prSet presAssocID="{4872A684-D131-4118-92DD-5A651700F814}" presName="node" presStyleLbl="node1" presStyleIdx="0" presStyleCnt="5" custLinFactNeighborX="-413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731D9-8128-4D1D-BCBD-00849EE197AA}" type="pres">
      <dgm:prSet presAssocID="{A9EE9F02-53AD-47E1-A880-8A9A09DA13CA}" presName="sibTrans" presStyleCnt="0"/>
      <dgm:spPr/>
    </dgm:pt>
    <dgm:pt modelId="{81E4F8C3-3AC3-4BC8-992D-0FFBB99D958D}" type="pres">
      <dgm:prSet presAssocID="{094CC7AE-BA87-4757-AE51-30CA362494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808DF-0E16-498C-AC48-A213B896CE3C}" type="pres">
      <dgm:prSet presAssocID="{6C7FCB7C-73BC-4060-B49D-738B63B0C06B}" presName="sibTrans" presStyleCnt="0"/>
      <dgm:spPr/>
    </dgm:pt>
    <dgm:pt modelId="{48DBAAA2-AE54-4322-8F44-CC237DE0D4F0}" type="pres">
      <dgm:prSet presAssocID="{3A6CE496-DC0F-4E64-8C91-8C1F73DF9C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7E6A0-61C1-44BB-9C06-445187DEEF18}" type="pres">
      <dgm:prSet presAssocID="{7E6CEE10-4B66-49A6-8054-E52ED6B2B50F}" presName="sibTrans" presStyleCnt="0"/>
      <dgm:spPr/>
    </dgm:pt>
    <dgm:pt modelId="{3528B979-F72E-4F9F-8FCB-12B00DC025CE}" type="pres">
      <dgm:prSet presAssocID="{C9DC2CDA-2DBE-4298-8D92-45AAAC7709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205B8-982B-4CC1-B9C2-2DE3962F1038}" type="pres">
      <dgm:prSet presAssocID="{F4FB84C8-4B95-42F8-A8C0-53C7469DC9C8}" presName="sibTrans" presStyleCnt="0"/>
      <dgm:spPr/>
    </dgm:pt>
    <dgm:pt modelId="{F6007920-820B-46B2-9825-8977D3B528E3}" type="pres">
      <dgm:prSet presAssocID="{09BC64BF-B2D7-410F-95DB-0A7C5A8DF8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666CB-AADC-45D6-B36D-6B20F313A349}" srcId="{504ED7E2-83C6-48AC-BE28-D3A0C021CB84}" destId="{3A6CE496-DC0F-4E64-8C91-8C1F73DF9CF1}" srcOrd="2" destOrd="0" parTransId="{1343D5AF-3ED0-4093-BF1D-9B0DB2342FD2}" sibTransId="{7E6CEE10-4B66-49A6-8054-E52ED6B2B50F}"/>
    <dgm:cxn modelId="{53F6A8CC-4010-4445-B45F-C5399D720B9F}" srcId="{504ED7E2-83C6-48AC-BE28-D3A0C021CB84}" destId="{4872A684-D131-4118-92DD-5A651700F814}" srcOrd="0" destOrd="0" parTransId="{91542BD3-59AB-4182-A03E-6B5387125778}" sibTransId="{A9EE9F02-53AD-47E1-A880-8A9A09DA13CA}"/>
    <dgm:cxn modelId="{05A55909-477D-4715-8026-0F8F1A06320F}" type="presOf" srcId="{C9DC2CDA-2DBE-4298-8D92-45AAAC77093E}" destId="{3528B979-F72E-4F9F-8FCB-12B00DC025CE}" srcOrd="0" destOrd="0" presId="urn:microsoft.com/office/officeart/2005/8/layout/default"/>
    <dgm:cxn modelId="{35025991-CD1F-4316-A505-60BF4A15E29A}" srcId="{504ED7E2-83C6-48AC-BE28-D3A0C021CB84}" destId="{C9DC2CDA-2DBE-4298-8D92-45AAAC77093E}" srcOrd="3" destOrd="0" parTransId="{60F3DDCA-D53D-48B5-BF33-976556FBEE0F}" sibTransId="{F4FB84C8-4B95-42F8-A8C0-53C7469DC9C8}"/>
    <dgm:cxn modelId="{2B7B5EED-334A-454F-9007-0A8DFC13D70B}" type="presOf" srcId="{094CC7AE-BA87-4757-AE51-30CA362494EA}" destId="{81E4F8C3-3AC3-4BC8-992D-0FFBB99D958D}" srcOrd="0" destOrd="0" presId="urn:microsoft.com/office/officeart/2005/8/layout/default"/>
    <dgm:cxn modelId="{12A316FA-DB80-4A54-A9C2-9BE6BFC1B889}" type="presOf" srcId="{4872A684-D131-4118-92DD-5A651700F814}" destId="{ACA15E3E-46A2-41FA-A230-F00782A5ACD3}" srcOrd="0" destOrd="0" presId="urn:microsoft.com/office/officeart/2005/8/layout/default"/>
    <dgm:cxn modelId="{9DFDD237-B300-4AD6-A7F5-D75197445F9B}" type="presOf" srcId="{3A6CE496-DC0F-4E64-8C91-8C1F73DF9CF1}" destId="{48DBAAA2-AE54-4322-8F44-CC237DE0D4F0}" srcOrd="0" destOrd="0" presId="urn:microsoft.com/office/officeart/2005/8/layout/default"/>
    <dgm:cxn modelId="{9894A558-0F6C-44BB-86BE-943F940A411B}" type="presOf" srcId="{504ED7E2-83C6-48AC-BE28-D3A0C021CB84}" destId="{50E2AEB2-C365-4DDE-B164-05C91A129102}" srcOrd="0" destOrd="0" presId="urn:microsoft.com/office/officeart/2005/8/layout/default"/>
    <dgm:cxn modelId="{5B837228-1350-46D2-993D-79133FD5FD7F}" srcId="{504ED7E2-83C6-48AC-BE28-D3A0C021CB84}" destId="{094CC7AE-BA87-4757-AE51-30CA362494EA}" srcOrd="1" destOrd="0" parTransId="{D3C66CAC-3F6B-42FA-B3DC-872DC84F13AB}" sibTransId="{6C7FCB7C-73BC-4060-B49D-738B63B0C06B}"/>
    <dgm:cxn modelId="{5F108F77-D06F-4ED8-A665-A5D7C8476D38}" srcId="{504ED7E2-83C6-48AC-BE28-D3A0C021CB84}" destId="{09BC64BF-B2D7-410F-95DB-0A7C5A8DF829}" srcOrd="4" destOrd="0" parTransId="{0A9BA312-74F2-4FE5-922B-6E25854C3562}" sibTransId="{12125A24-CBEA-4F74-A7E1-FDDC8D157DF0}"/>
    <dgm:cxn modelId="{9DE61B2D-8E17-4473-83C6-AF6D77DE62D7}" type="presOf" srcId="{09BC64BF-B2D7-410F-95DB-0A7C5A8DF829}" destId="{F6007920-820B-46B2-9825-8977D3B528E3}" srcOrd="0" destOrd="0" presId="urn:microsoft.com/office/officeart/2005/8/layout/default"/>
    <dgm:cxn modelId="{388B4718-B627-4F2E-A8C7-CFC8DFAD3BEF}" type="presParOf" srcId="{50E2AEB2-C365-4DDE-B164-05C91A129102}" destId="{ACA15E3E-46A2-41FA-A230-F00782A5ACD3}" srcOrd="0" destOrd="0" presId="urn:microsoft.com/office/officeart/2005/8/layout/default"/>
    <dgm:cxn modelId="{4E930217-21CF-4589-BD33-68928C33FB32}" type="presParOf" srcId="{50E2AEB2-C365-4DDE-B164-05C91A129102}" destId="{61C731D9-8128-4D1D-BCBD-00849EE197AA}" srcOrd="1" destOrd="0" presId="urn:microsoft.com/office/officeart/2005/8/layout/default"/>
    <dgm:cxn modelId="{BDD4CBAC-3D81-4F84-A0DC-30A9C99F9E88}" type="presParOf" srcId="{50E2AEB2-C365-4DDE-B164-05C91A129102}" destId="{81E4F8C3-3AC3-4BC8-992D-0FFBB99D958D}" srcOrd="2" destOrd="0" presId="urn:microsoft.com/office/officeart/2005/8/layout/default"/>
    <dgm:cxn modelId="{43FDAD83-29D6-4CBF-AAA4-701A4CDF673A}" type="presParOf" srcId="{50E2AEB2-C365-4DDE-B164-05C91A129102}" destId="{BA6808DF-0E16-498C-AC48-A213B896CE3C}" srcOrd="3" destOrd="0" presId="urn:microsoft.com/office/officeart/2005/8/layout/default"/>
    <dgm:cxn modelId="{1AC8CBBF-981F-4BC0-B742-E717EB4CF5DE}" type="presParOf" srcId="{50E2AEB2-C365-4DDE-B164-05C91A129102}" destId="{48DBAAA2-AE54-4322-8F44-CC237DE0D4F0}" srcOrd="4" destOrd="0" presId="urn:microsoft.com/office/officeart/2005/8/layout/default"/>
    <dgm:cxn modelId="{49CC528B-0972-42F3-9C1C-9F4F5F600B6F}" type="presParOf" srcId="{50E2AEB2-C365-4DDE-B164-05C91A129102}" destId="{6CB7E6A0-61C1-44BB-9C06-445187DEEF18}" srcOrd="5" destOrd="0" presId="urn:microsoft.com/office/officeart/2005/8/layout/default"/>
    <dgm:cxn modelId="{FB0A4244-8359-44AE-863A-37CE71EC6887}" type="presParOf" srcId="{50E2AEB2-C365-4DDE-B164-05C91A129102}" destId="{3528B979-F72E-4F9F-8FCB-12B00DC025CE}" srcOrd="6" destOrd="0" presId="urn:microsoft.com/office/officeart/2005/8/layout/default"/>
    <dgm:cxn modelId="{730FD4BF-6B87-4593-B7FF-8D801D5D1444}" type="presParOf" srcId="{50E2AEB2-C365-4DDE-B164-05C91A129102}" destId="{7A6205B8-982B-4CC1-B9C2-2DE3962F1038}" srcOrd="7" destOrd="0" presId="urn:microsoft.com/office/officeart/2005/8/layout/default"/>
    <dgm:cxn modelId="{27A921D1-821C-4CDC-8D72-EC62B99036C6}" type="presParOf" srcId="{50E2AEB2-C365-4DDE-B164-05C91A129102}" destId="{F6007920-820B-46B2-9825-8977D3B528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A218-8385-41CF-881B-F22F85DC012D}">
      <dsp:nvSpPr>
        <dsp:cNvPr id="0" name=""/>
        <dsp:cNvSpPr/>
      </dsp:nvSpPr>
      <dsp:spPr>
        <a:xfrm>
          <a:off x="796" y="883226"/>
          <a:ext cx="3106617" cy="1863970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Чат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Дошкольное образование_  </a:t>
          </a:r>
          <a:r>
            <a:rPr lang="ru-RU" sz="2400" b="1" kern="1200" dirty="0" err="1" smtClean="0"/>
            <a:t>Бюрнагрузка</a:t>
          </a:r>
          <a:r>
            <a:rPr lang="ru-RU" sz="2400" b="1" kern="1200" dirty="0" smtClean="0"/>
            <a:t>  </a:t>
          </a:r>
          <a:endParaRPr lang="ru-RU" sz="2400" b="1" kern="1200" dirty="0"/>
        </a:p>
      </dsp:txBody>
      <dsp:txXfrm>
        <a:off x="796" y="883226"/>
        <a:ext cx="3106617" cy="1863970"/>
      </dsp:txXfrm>
    </dsp:sp>
    <dsp:sp modelId="{8DB90C68-C8E1-4739-B9CF-CADF48E617EC}">
      <dsp:nvSpPr>
        <dsp:cNvPr id="0" name=""/>
        <dsp:cNvSpPr/>
      </dsp:nvSpPr>
      <dsp:spPr>
        <a:xfrm>
          <a:off x="3418075" y="883226"/>
          <a:ext cx="3106617" cy="1863970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Чат-бот – Помощник Рособрнадзора </a:t>
          </a:r>
          <a:endParaRPr lang="ru-RU" sz="2400" b="1" kern="1200" dirty="0"/>
        </a:p>
      </dsp:txBody>
      <dsp:txXfrm>
        <a:off x="3418075" y="883226"/>
        <a:ext cx="3106617" cy="1863970"/>
      </dsp:txXfrm>
    </dsp:sp>
    <dsp:sp modelId="{AD19EE3E-118B-4EE9-AC05-A0206A66AB3A}">
      <dsp:nvSpPr>
        <dsp:cNvPr id="0" name=""/>
        <dsp:cNvSpPr/>
      </dsp:nvSpPr>
      <dsp:spPr>
        <a:xfrm>
          <a:off x="796" y="3057858"/>
          <a:ext cx="3106617" cy="1863970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Чат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Снижение бюрократической нагрузки (для РОИВ)</a:t>
          </a:r>
        </a:p>
      </dsp:txBody>
      <dsp:txXfrm>
        <a:off x="796" y="3057858"/>
        <a:ext cx="3106617" cy="1863970"/>
      </dsp:txXfrm>
    </dsp:sp>
    <dsp:sp modelId="{086821A6-ED05-4AFB-8E19-D45193BEB0B5}">
      <dsp:nvSpPr>
        <dsp:cNvPr id="0" name=""/>
        <dsp:cNvSpPr/>
      </dsp:nvSpPr>
      <dsp:spPr>
        <a:xfrm>
          <a:off x="3418075" y="3057858"/>
          <a:ext cx="3106617" cy="1863970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Рособрнадзор</a:t>
          </a:r>
          <a:r>
            <a:rPr lang="ru-RU" sz="2400" b="1" kern="1200" baseline="0" dirty="0" smtClean="0">
              <a:solidFill>
                <a:schemeClr val="bg1"/>
              </a:solidFill>
            </a:rPr>
            <a:t> </a:t>
          </a:r>
          <a:endParaRPr lang="ru-RU" sz="2400" b="1" kern="1200" dirty="0" smtClean="0">
            <a:solidFill>
              <a:schemeClr val="bg1"/>
            </a:solidFill>
          </a:endParaRPr>
        </a:p>
      </dsp:txBody>
      <dsp:txXfrm>
        <a:off x="3418075" y="3057858"/>
        <a:ext cx="3106617" cy="1863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5E3E-46A2-41FA-A230-F00782A5ACD3}">
      <dsp:nvSpPr>
        <dsp:cNvPr id="0" name=""/>
        <dsp:cNvSpPr/>
      </dsp:nvSpPr>
      <dsp:spPr>
        <a:xfrm>
          <a:off x="784" y="1048318"/>
          <a:ext cx="3060447" cy="1836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75086"/>
              </a:solidFill>
            </a:rPr>
            <a:t>Федеральная Межведомственная рабочая группа </a:t>
          </a:r>
          <a:endParaRPr lang="ru-RU" sz="2200" b="1" kern="1200" dirty="0">
            <a:solidFill>
              <a:srgbClr val="575086"/>
            </a:solidFill>
          </a:endParaRPr>
        </a:p>
      </dsp:txBody>
      <dsp:txXfrm>
        <a:off x="784" y="1048318"/>
        <a:ext cx="3060447" cy="1836268"/>
      </dsp:txXfrm>
    </dsp:sp>
    <dsp:sp modelId="{81E4F8C3-3AC3-4BC8-992D-0FFBB99D958D}">
      <dsp:nvSpPr>
        <dsp:cNvPr id="0" name=""/>
        <dsp:cNvSpPr/>
      </dsp:nvSpPr>
      <dsp:spPr>
        <a:xfrm>
          <a:off x="3367276" y="1048318"/>
          <a:ext cx="3060447" cy="1836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75086"/>
              </a:solidFill>
            </a:rPr>
            <a:t>Региональные</a:t>
          </a:r>
          <a:r>
            <a:rPr lang="ru-RU" sz="2200" b="1" kern="1200" dirty="0" smtClean="0"/>
            <a:t> </a:t>
          </a:r>
          <a:r>
            <a:rPr lang="ru-RU" sz="2200" b="1" kern="1200" dirty="0" smtClean="0">
              <a:solidFill>
                <a:srgbClr val="575086"/>
              </a:solidFill>
            </a:rPr>
            <a:t>межведомственные рабочие группы </a:t>
          </a:r>
          <a:endParaRPr lang="ru-RU" sz="2200" b="1" kern="1200" dirty="0">
            <a:solidFill>
              <a:srgbClr val="575086"/>
            </a:solidFill>
          </a:endParaRPr>
        </a:p>
      </dsp:txBody>
      <dsp:txXfrm>
        <a:off x="3367276" y="1048318"/>
        <a:ext cx="3060447" cy="1836268"/>
      </dsp:txXfrm>
    </dsp:sp>
    <dsp:sp modelId="{48DBAAA2-AE54-4322-8F44-CC237DE0D4F0}">
      <dsp:nvSpPr>
        <dsp:cNvPr id="0" name=""/>
        <dsp:cNvSpPr/>
      </dsp:nvSpPr>
      <dsp:spPr>
        <a:xfrm>
          <a:off x="784" y="3190631"/>
          <a:ext cx="3060447" cy="1836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75086"/>
              </a:solidFill>
            </a:rPr>
            <a:t>Межрегиональная комиссия по снижению бюрократической нагрузки при Рособрнадзоре </a:t>
          </a:r>
          <a:endParaRPr lang="ru-RU" sz="2200" b="1" kern="1200" dirty="0">
            <a:solidFill>
              <a:srgbClr val="575086"/>
            </a:solidFill>
          </a:endParaRPr>
        </a:p>
      </dsp:txBody>
      <dsp:txXfrm>
        <a:off x="784" y="3190631"/>
        <a:ext cx="3060447" cy="1836268"/>
      </dsp:txXfrm>
    </dsp:sp>
    <dsp:sp modelId="{D51F5702-1392-4254-8C7C-39F5D5812AB0}">
      <dsp:nvSpPr>
        <dsp:cNvPr id="0" name=""/>
        <dsp:cNvSpPr/>
      </dsp:nvSpPr>
      <dsp:spPr>
        <a:xfrm>
          <a:off x="3367276" y="3190631"/>
          <a:ext cx="3060447" cy="1836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75086"/>
              </a:solidFill>
            </a:rPr>
            <a:t>Ответственные заместители руководителей     РОИВ</a:t>
          </a:r>
          <a:endParaRPr lang="ru-RU" sz="2200" b="1" kern="1200" dirty="0">
            <a:solidFill>
              <a:srgbClr val="575086"/>
            </a:solidFill>
          </a:endParaRPr>
        </a:p>
      </dsp:txBody>
      <dsp:txXfrm>
        <a:off x="3367276" y="3190631"/>
        <a:ext cx="3060447" cy="1836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5E3E-46A2-41FA-A230-F00782A5ACD3}">
      <dsp:nvSpPr>
        <dsp:cNvPr id="0" name=""/>
        <dsp:cNvSpPr/>
      </dsp:nvSpPr>
      <dsp:spPr>
        <a:xfrm>
          <a:off x="0" y="575193"/>
          <a:ext cx="2581849" cy="15491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5086"/>
              </a:solidFill>
            </a:rPr>
            <a:t>Ежемесячные отрытые совещания Рособрнадзора  </a:t>
          </a:r>
          <a:endParaRPr lang="ru-RU" sz="1800" b="1" kern="1200" dirty="0">
            <a:solidFill>
              <a:srgbClr val="575086"/>
            </a:solidFill>
          </a:endParaRPr>
        </a:p>
      </dsp:txBody>
      <dsp:txXfrm>
        <a:off x="0" y="575193"/>
        <a:ext cx="2581849" cy="1549109"/>
      </dsp:txXfrm>
    </dsp:sp>
    <dsp:sp modelId="{81E4F8C3-3AC3-4BC8-992D-0FFBB99D958D}">
      <dsp:nvSpPr>
        <dsp:cNvPr id="0" name=""/>
        <dsp:cNvSpPr/>
      </dsp:nvSpPr>
      <dsp:spPr>
        <a:xfrm>
          <a:off x="2844803" y="576262"/>
          <a:ext cx="2581849" cy="15491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5086"/>
              </a:solidFill>
            </a:rPr>
            <a:t>Ежемесячные</a:t>
          </a:r>
          <a:r>
            <a:rPr lang="ru-RU" sz="1800" b="1" kern="1200" baseline="0" dirty="0" smtClean="0">
              <a:solidFill>
                <a:srgbClr val="575086"/>
              </a:solidFill>
            </a:rPr>
            <a:t> открытые региональные семинары-совещания</a:t>
          </a:r>
          <a:endParaRPr lang="ru-RU" sz="1800" b="1" kern="1200" dirty="0">
            <a:solidFill>
              <a:srgbClr val="575086"/>
            </a:solidFill>
          </a:endParaRPr>
        </a:p>
      </dsp:txBody>
      <dsp:txXfrm>
        <a:off x="2844803" y="576262"/>
        <a:ext cx="2581849" cy="1549109"/>
      </dsp:txXfrm>
    </dsp:sp>
    <dsp:sp modelId="{48DBAAA2-AE54-4322-8F44-CC237DE0D4F0}">
      <dsp:nvSpPr>
        <dsp:cNvPr id="0" name=""/>
        <dsp:cNvSpPr/>
      </dsp:nvSpPr>
      <dsp:spPr>
        <a:xfrm>
          <a:off x="5684838" y="576262"/>
          <a:ext cx="2581849" cy="15491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5086"/>
              </a:solidFill>
            </a:rPr>
            <a:t>Мониторинг </a:t>
          </a:r>
          <a:r>
            <a:rPr lang="ru-RU" sz="1800" b="1" kern="1200" dirty="0" err="1" smtClean="0">
              <a:solidFill>
                <a:srgbClr val="575086"/>
              </a:solidFill>
            </a:rPr>
            <a:t>забюрократизи-рованности</a:t>
          </a:r>
          <a:r>
            <a:rPr lang="ru-RU" sz="1800" b="1" kern="1200" dirty="0" smtClean="0">
              <a:solidFill>
                <a:srgbClr val="575086"/>
              </a:solidFill>
            </a:rPr>
            <a:t>        регионов </a:t>
          </a:r>
          <a:endParaRPr lang="ru-RU" sz="1800" b="1" kern="1200" dirty="0">
            <a:solidFill>
              <a:srgbClr val="575086"/>
            </a:solidFill>
          </a:endParaRPr>
        </a:p>
      </dsp:txBody>
      <dsp:txXfrm>
        <a:off x="5684838" y="576262"/>
        <a:ext cx="2581849" cy="1549109"/>
      </dsp:txXfrm>
    </dsp:sp>
    <dsp:sp modelId="{3528B979-F72E-4F9F-8FCB-12B00DC025CE}">
      <dsp:nvSpPr>
        <dsp:cNvPr id="0" name=""/>
        <dsp:cNvSpPr/>
      </dsp:nvSpPr>
      <dsp:spPr>
        <a:xfrm>
          <a:off x="8524872" y="576262"/>
          <a:ext cx="2581849" cy="15491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5086"/>
              </a:solidFill>
            </a:rPr>
            <a:t>Контроль 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5086"/>
              </a:solidFill>
            </a:rPr>
            <a:t>профилактика </a:t>
          </a:r>
          <a:endParaRPr lang="ru-RU" sz="1800" b="1" kern="1200" dirty="0">
            <a:solidFill>
              <a:srgbClr val="575086"/>
            </a:solidFill>
          </a:endParaRPr>
        </a:p>
      </dsp:txBody>
      <dsp:txXfrm>
        <a:off x="8524872" y="576262"/>
        <a:ext cx="2581849" cy="1549109"/>
      </dsp:txXfrm>
    </dsp:sp>
    <dsp:sp modelId="{F6007920-820B-46B2-9825-8977D3B528E3}">
      <dsp:nvSpPr>
        <dsp:cNvPr id="0" name=""/>
        <dsp:cNvSpPr/>
      </dsp:nvSpPr>
      <dsp:spPr>
        <a:xfrm>
          <a:off x="11364907" y="576262"/>
          <a:ext cx="2581849" cy="15491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5086"/>
              </a:solidFill>
            </a:rPr>
            <a:t>Научно-методическое сопровождение </a:t>
          </a:r>
          <a:endParaRPr lang="ru-RU" sz="1800" b="1" kern="1200" dirty="0">
            <a:solidFill>
              <a:srgbClr val="575086"/>
            </a:solidFill>
          </a:endParaRPr>
        </a:p>
      </dsp:txBody>
      <dsp:txXfrm>
        <a:off x="11364907" y="576262"/>
        <a:ext cx="2581849" cy="1549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2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2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24" r:id="rId12"/>
    <p:sldLayoutId id="2147483741" r:id="rId1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9.xml"/><Relationship Id="rId7" Type="http://schemas.openxmlformats.org/officeDocument/2006/relationships/image" Target="../media/image1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879E1-DF6A-6FB5-93C5-7641181E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71" y="1956988"/>
            <a:ext cx="6279861" cy="809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109788"/>
            <a:ext cx="6096000" cy="858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6318" y="443903"/>
            <a:ext cx="11257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423D67"/>
                </a:solidFill>
              </a:rPr>
              <a:t>НОРМАТИВНЫЕ ПРАВОВЫЕ АКТЫ, РЕГЛАМЕНТИРУЮЩИЕ ОБЪЕМ БЮРОКРАТИЧЕСКОЙ НАГРУЗКИ НА ПЕДАГОГОВ ШКОЛ, ДЕТСКИХ САДОВ, СПО</a:t>
            </a:r>
            <a:endParaRPr lang="ru-RU" sz="2800" b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23D67"/>
                </a:solidFill>
              </a:rPr>
              <a:t>РАЗЪЯСНЕНИЯ ПОЛОЖЕНИЙ ПРИКАЗА МИНПРОСВЕЩЕНИЯ РОССИИ ОТ 6.11.2024 № 779</a:t>
            </a:r>
          </a:p>
          <a:p>
            <a:pPr algn="ctr"/>
            <a:r>
              <a:rPr lang="ru-RU" sz="3600" b="1" dirty="0" smtClean="0">
                <a:solidFill>
                  <a:srgbClr val="423D67"/>
                </a:solidFill>
              </a:rPr>
              <a:t>В ЧАСТИ ДОШКОЛЬНОГО ОБРАЗОВАНИЯ </a:t>
            </a:r>
            <a:endParaRPr lang="ru-RU" sz="3600" b="1" dirty="0">
              <a:solidFill>
                <a:srgbClr val="423D67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60" y="3034692"/>
            <a:ext cx="4866244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1" y="3123210"/>
            <a:ext cx="4595750" cy="654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smtClean="0">
                <a:solidFill>
                  <a:srgbClr val="423D67"/>
                </a:solidFill>
              </a:rPr>
              <a:t>КОММЕНТАРИИ </a:t>
            </a:r>
            <a:r>
              <a:rPr lang="ru-RU" sz="3182" b="1" dirty="0" smtClean="0">
                <a:solidFill>
                  <a:srgbClr val="423D67"/>
                </a:solidFill>
              </a:rPr>
              <a:t>РОСПОТРЕБНАДЗОРА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65ACA-4D19-A0C1-35E9-D4C49DD729D0}"/>
              </a:ext>
            </a:extLst>
          </p:cNvPr>
          <p:cNvSpPr txBox="1"/>
          <p:nvPr/>
        </p:nvSpPr>
        <p:spPr>
          <a:xfrm>
            <a:off x="7689328" y="2825044"/>
            <a:ext cx="7233006" cy="7154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не требуются</a:t>
            </a:r>
            <a:endParaRPr lang="ru-RU" sz="6000" b="1" dirty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423D67"/>
                </a:solidFill>
              </a:rPr>
              <a:t>Журнал </a:t>
            </a:r>
            <a:r>
              <a:rPr lang="ru-RU" sz="3200" b="1" dirty="0">
                <a:solidFill>
                  <a:srgbClr val="423D67"/>
                </a:solidFill>
              </a:rPr>
              <a:t>утреннего фильтра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423D67"/>
                </a:solidFill>
              </a:rPr>
              <a:t>Журнал </a:t>
            </a:r>
            <a:r>
              <a:rPr lang="ru-RU" sz="3200" b="1" dirty="0">
                <a:solidFill>
                  <a:srgbClr val="423D67"/>
                </a:solidFill>
              </a:rPr>
              <a:t>кварцевания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423D67"/>
                </a:solidFill>
              </a:rPr>
              <a:t>Журнал </a:t>
            </a:r>
            <a:r>
              <a:rPr lang="ru-RU" sz="3200" b="1" dirty="0">
                <a:solidFill>
                  <a:srgbClr val="423D67"/>
                </a:solidFill>
              </a:rPr>
              <a:t>проветривания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423D67"/>
                </a:solidFill>
              </a:rPr>
              <a:t>Журнал </a:t>
            </a:r>
            <a:r>
              <a:rPr lang="ru-RU" sz="3200" b="1" dirty="0">
                <a:solidFill>
                  <a:srgbClr val="423D67"/>
                </a:solidFill>
              </a:rPr>
              <a:t>карантина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423D67"/>
                </a:solidFill>
              </a:rPr>
              <a:t>Журнал </a:t>
            </a:r>
            <a:r>
              <a:rPr lang="ru-RU" sz="3200" b="1" dirty="0">
                <a:solidFill>
                  <a:srgbClr val="423D67"/>
                </a:solidFill>
              </a:rPr>
              <a:t>обработки игрушек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423D67"/>
                </a:solidFill>
              </a:rPr>
              <a:t>Журнал </a:t>
            </a:r>
            <a:r>
              <a:rPr lang="ru-RU" sz="3200" b="1" dirty="0">
                <a:solidFill>
                  <a:srgbClr val="423D67"/>
                </a:solidFill>
              </a:rPr>
              <a:t>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10D0901-8285-AAA7-2E90-9B067413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BBD90D-9CAB-291C-E06B-563DFA32BBE5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6B1B43-C29C-CA08-681F-55BBFFE4F3A8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 smtClean="0">
                <a:solidFill>
                  <a:srgbClr val="423D67"/>
                </a:solidFill>
                <a:latin typeface="Arial" panose="020B0604020202020204"/>
              </a:rPr>
              <a:t>МЕХАНИЗМЫ РАБОТЫ  </a:t>
            </a:r>
            <a:endParaRPr lang="ru-RU" sz="3182" b="1" dirty="0">
              <a:solidFill>
                <a:srgbClr val="423D67"/>
              </a:solidFill>
              <a:latin typeface="Arial" panose="020B0604020202020204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48146" y="2410690"/>
          <a:ext cx="6525490" cy="580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8271164" y="2258290"/>
          <a:ext cx="6428509" cy="607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748147" y="8024814"/>
          <a:ext cx="13951526" cy="270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88474" y="2272144"/>
            <a:ext cx="550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Механизмы обратной связи 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30749" y="2333699"/>
            <a:ext cx="5668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Организационные структуры   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01048" y="7618697"/>
            <a:ext cx="300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Формы работы </a:t>
            </a:r>
            <a:endParaRPr lang="ru-RU" sz="3200" b="1" dirty="0"/>
          </a:p>
        </p:txBody>
      </p: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2" y="2856919"/>
            <a:ext cx="914428" cy="914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59" y="5212192"/>
            <a:ext cx="914428" cy="914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60" y="2952642"/>
            <a:ext cx="914428" cy="914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3" y="5212192"/>
            <a:ext cx="914428" cy="914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98" y="2918474"/>
            <a:ext cx="914428" cy="9144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65" y="8333509"/>
            <a:ext cx="720189" cy="7201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низ 23"/>
          <p:cNvSpPr/>
          <p:nvPr/>
        </p:nvSpPr>
        <p:spPr>
          <a:xfrm>
            <a:off x="2146591" y="5165662"/>
            <a:ext cx="484632" cy="371190"/>
          </a:xfrm>
          <a:prstGeom prst="downArrow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540955" y="5132467"/>
            <a:ext cx="484632" cy="371190"/>
          </a:xfrm>
          <a:prstGeom prst="downArrow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796270" y="6158543"/>
            <a:ext cx="484632" cy="371190"/>
          </a:xfrm>
          <a:prstGeom prst="downArrow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8101793"/>
            <a:ext cx="789725" cy="789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39" y="8333509"/>
            <a:ext cx="722836" cy="7228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низ 25"/>
          <p:cNvSpPr/>
          <p:nvPr/>
        </p:nvSpPr>
        <p:spPr>
          <a:xfrm rot="16200000" flipV="1">
            <a:off x="7558019" y="5780482"/>
            <a:ext cx="484632" cy="692275"/>
          </a:xfrm>
          <a:prstGeom prst="downArrow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3339377" y="2673628"/>
            <a:ext cx="918706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r>
              <a:rPr lang="ru-RU" sz="1500" dirty="0"/>
              <a:t>  </a:t>
            </a:r>
          </a:p>
        </p:txBody>
      </p:sp>
      <p:sp>
        <p:nvSpPr>
          <p:cNvPr id="8" name="Текстовое поле 15"/>
          <p:cNvSpPr txBox="1"/>
          <p:nvPr/>
        </p:nvSpPr>
        <p:spPr>
          <a:xfrm>
            <a:off x="1208825" y="176710"/>
            <a:ext cx="11990747" cy="1048421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СИТУАЦИИ В РЕГИОНАХ</a:t>
            </a:r>
            <a:endParaRPr lang="ru-RU" alt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>
            <p:custDataLst>
              <p:tags r:id="rId1"/>
            </p:custDataLst>
          </p:nvPr>
        </p:nvSpPr>
        <p:spPr>
          <a:xfrm>
            <a:off x="399245" y="1906709"/>
            <a:ext cx="4561004" cy="8497021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3" name="Текстовое поле 8"/>
          <p:cNvSpPr txBox="1"/>
          <p:nvPr>
            <p:custDataLst>
              <p:tags r:id="rId2"/>
            </p:custDataLst>
          </p:nvPr>
        </p:nvSpPr>
        <p:spPr>
          <a:xfrm>
            <a:off x="800855" y="2074015"/>
            <a:ext cx="3843622" cy="1386976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41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Самарская </a:t>
            </a:r>
            <a:br>
              <a:rPr lang="ru-RU" altLang="en-US" sz="41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en-US" sz="41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область</a:t>
            </a:r>
          </a:p>
        </p:txBody>
      </p:sp>
      <p:pic>
        <p:nvPicPr>
          <p:cNvPr id="14" name="Изображение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744" y="3734215"/>
            <a:ext cx="3341270" cy="6297225"/>
          </a:xfrm>
          <a:prstGeom prst="roundRect">
            <a:avLst>
              <a:gd name="adj" fmla="val 5544"/>
            </a:avLst>
          </a:prstGeom>
        </p:spPr>
      </p:pic>
      <p:sp>
        <p:nvSpPr>
          <p:cNvPr id="15" name="Прямоугольник с двумя скругленными противолежащими углами 14"/>
          <p:cNvSpPr/>
          <p:nvPr>
            <p:custDataLst>
              <p:tags r:id="rId3"/>
            </p:custDataLst>
          </p:nvPr>
        </p:nvSpPr>
        <p:spPr>
          <a:xfrm>
            <a:off x="5251612" y="1853250"/>
            <a:ext cx="4561004" cy="8550480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6" name="Текстовое поле 11"/>
          <p:cNvSpPr txBox="1"/>
          <p:nvPr>
            <p:custDataLst>
              <p:tags r:id="rId4"/>
            </p:custDataLst>
          </p:nvPr>
        </p:nvSpPr>
        <p:spPr>
          <a:xfrm>
            <a:off x="5283112" y="2065105"/>
            <a:ext cx="4385399" cy="1386976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41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Краснодарский край</a:t>
            </a:r>
          </a:p>
        </p:txBody>
      </p:sp>
      <p:pic>
        <p:nvPicPr>
          <p:cNvPr id="17" name="Изображение 7"/>
          <p:cNvPicPr>
            <a:picLocks noChangeAspect="1"/>
          </p:cNvPicPr>
          <p:nvPr/>
        </p:nvPicPr>
        <p:blipFill>
          <a:blip r:embed="rId10"/>
          <a:srcRect b="20921"/>
          <a:stretch>
            <a:fillRect/>
          </a:stretch>
        </p:blipFill>
        <p:spPr>
          <a:xfrm>
            <a:off x="5694169" y="3718375"/>
            <a:ext cx="3731015" cy="6296290"/>
          </a:xfrm>
          <a:prstGeom prst="roundRect">
            <a:avLst>
              <a:gd name="adj" fmla="val 6610"/>
            </a:avLst>
          </a:prstGeom>
        </p:spPr>
      </p:pic>
      <p:sp>
        <p:nvSpPr>
          <p:cNvPr id="18" name="Прямоугольник с двумя скругленными противолежащими углами 17"/>
          <p:cNvSpPr/>
          <p:nvPr>
            <p:custDataLst>
              <p:tags r:id="rId5"/>
            </p:custDataLst>
          </p:nvPr>
        </p:nvSpPr>
        <p:spPr>
          <a:xfrm>
            <a:off x="10103978" y="1906707"/>
            <a:ext cx="4561004" cy="8455442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9" name="Текстовое поле 14"/>
          <p:cNvSpPr txBox="1"/>
          <p:nvPr>
            <p:custDataLst>
              <p:tags r:id="rId6"/>
            </p:custDataLst>
          </p:nvPr>
        </p:nvSpPr>
        <p:spPr>
          <a:xfrm>
            <a:off x="10504800" y="2065105"/>
            <a:ext cx="3544385" cy="1386976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41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Ростовская область</a:t>
            </a:r>
          </a:p>
        </p:txBody>
      </p:sp>
      <p:pic>
        <p:nvPicPr>
          <p:cNvPr id="20" name="Изображение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6450" y="3718377"/>
            <a:ext cx="3787712" cy="6313120"/>
          </a:xfrm>
          <a:prstGeom prst="roundRect">
            <a:avLst>
              <a:gd name="adj" fmla="val 6610"/>
            </a:avLst>
          </a:prstGeom>
        </p:spPr>
      </p:pic>
    </p:spTree>
    <p:extLst>
      <p:ext uri="{BB962C8B-B14F-4D97-AF65-F5344CB8AC3E}">
        <p14:creationId xmlns:p14="http://schemas.microsoft.com/office/powerpoint/2010/main" val="12572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15"/>
          <p:cNvSpPr txBox="1"/>
          <p:nvPr/>
        </p:nvSpPr>
        <p:spPr>
          <a:xfrm>
            <a:off x="1208826" y="176710"/>
            <a:ext cx="11990747" cy="1048421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! НЕДОПУСТИМО !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>
            <p:custDataLst>
              <p:tags r:id="rId1"/>
            </p:custDataLst>
          </p:nvPr>
        </p:nvSpPr>
        <p:spPr>
          <a:xfrm>
            <a:off x="1208826" y="1710047"/>
            <a:ext cx="6118249" cy="8650901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6" name="Текстовое поле 11"/>
          <p:cNvSpPr txBox="1"/>
          <p:nvPr>
            <p:custDataLst>
              <p:tags r:id="rId2"/>
            </p:custDataLst>
          </p:nvPr>
        </p:nvSpPr>
        <p:spPr>
          <a:xfrm>
            <a:off x="2132197" y="2395964"/>
            <a:ext cx="4385399" cy="756034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4100" b="1" dirty="0" smtClean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Санкт-Петербург</a:t>
            </a:r>
            <a:endParaRPr lang="ru-RU" altLang="en-US" sz="4100" b="1" dirty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>
            <p:custDataLst>
              <p:tags r:id="rId3"/>
            </p:custDataLst>
          </p:nvPr>
        </p:nvSpPr>
        <p:spPr>
          <a:xfrm>
            <a:off x="8466786" y="1708846"/>
            <a:ext cx="5734738" cy="8652102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9" name="Текстовое поле 14"/>
          <p:cNvSpPr txBox="1"/>
          <p:nvPr>
            <p:custDataLst>
              <p:tags r:id="rId4"/>
            </p:custDataLst>
          </p:nvPr>
        </p:nvSpPr>
        <p:spPr>
          <a:xfrm>
            <a:off x="9155875" y="1754697"/>
            <a:ext cx="4405746" cy="1602419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32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Ханты-Мансийский автономный округ — Югра</a:t>
            </a:r>
          </a:p>
        </p:txBody>
      </p:sp>
      <p:pic>
        <p:nvPicPr>
          <p:cNvPr id="2052" name="Picture 4" descr="C:\Users\i.ilyina\Desktop\Работа\IMG_20250903_2243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84" y="3561263"/>
            <a:ext cx="4808142" cy="65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.ilyina\Desktop\Работа\IMG_20250903_2250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4" y="3289465"/>
            <a:ext cx="5296395" cy="68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15"/>
          <p:cNvSpPr txBox="1"/>
          <p:nvPr/>
        </p:nvSpPr>
        <p:spPr>
          <a:xfrm>
            <a:off x="1208826" y="176710"/>
            <a:ext cx="11990747" cy="1048421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! НЕДОПУСТИМО !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>
            <p:custDataLst>
              <p:tags r:id="rId1"/>
            </p:custDataLst>
          </p:nvPr>
        </p:nvSpPr>
        <p:spPr>
          <a:xfrm>
            <a:off x="1208826" y="1710047"/>
            <a:ext cx="6118249" cy="8650901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6" name="Текстовое поле 11"/>
          <p:cNvSpPr txBox="1"/>
          <p:nvPr>
            <p:custDataLst>
              <p:tags r:id="rId2"/>
            </p:custDataLst>
          </p:nvPr>
        </p:nvSpPr>
        <p:spPr>
          <a:xfrm>
            <a:off x="2239074" y="1939362"/>
            <a:ext cx="4385399" cy="1602419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48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Оренбургская область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>
            <p:custDataLst>
              <p:tags r:id="rId3"/>
            </p:custDataLst>
          </p:nvPr>
        </p:nvSpPr>
        <p:spPr>
          <a:xfrm>
            <a:off x="8466786" y="1708846"/>
            <a:ext cx="5734738" cy="8652102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marL="0" marR="0" lvl="0" indent="0" algn="ctr" defTabSz="1238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9" name="Текстовое поле 14"/>
          <p:cNvSpPr txBox="1"/>
          <p:nvPr>
            <p:custDataLst>
              <p:tags r:id="rId4"/>
            </p:custDataLst>
          </p:nvPr>
        </p:nvSpPr>
        <p:spPr>
          <a:xfrm>
            <a:off x="9014610" y="1754697"/>
            <a:ext cx="4796393" cy="1602419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4800" b="1" dirty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Иркутская область</a:t>
            </a:r>
          </a:p>
        </p:txBody>
      </p:sp>
      <p:pic>
        <p:nvPicPr>
          <p:cNvPr id="9" name="Picture 2" descr="C:\Users\i.ilyina\Desktop\Работа\IMG_20250903_2248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74" y="3479470"/>
            <a:ext cx="4268604" cy="66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47" y="3479470"/>
            <a:ext cx="4422452" cy="666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5"/>
          <p:cNvSpPr txBox="1"/>
          <p:nvPr/>
        </p:nvSpPr>
        <p:spPr>
          <a:xfrm>
            <a:off x="1208826" y="176710"/>
            <a:ext cx="11990747" cy="1048421"/>
          </a:xfrm>
          <a:prstGeom prst="rect">
            <a:avLst/>
          </a:prstGeom>
          <a:noFill/>
        </p:spPr>
        <p:txBody>
          <a:bodyPr wrap="square" lIns="123881" tIns="61941" rIns="123881" bIns="61941" rtlCol="0">
            <a:spAutoFit/>
          </a:bodyPr>
          <a:lstStyle/>
          <a:p>
            <a:pPr algn="ctr" defTabSz="1238818"/>
            <a:r>
              <a:rPr lang="ru-RU" alt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! НЕДОПУСТИМО !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>
            <p:custDataLst>
              <p:tags r:id="rId1"/>
            </p:custDataLst>
          </p:nvPr>
        </p:nvSpPr>
        <p:spPr>
          <a:xfrm>
            <a:off x="876317" y="1991432"/>
            <a:ext cx="6118249" cy="8650901"/>
          </a:xfrm>
          <a:prstGeom prst="round2DiagRect">
            <a:avLst>
              <a:gd name="adj1" fmla="val 11826"/>
              <a:gd name="adj2" fmla="val 10618"/>
            </a:avLst>
          </a:prstGeom>
          <a:solidFill>
            <a:srgbClr val="C0C8DB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123881" tIns="61941" rIns="123881" bIns="61941" numCol="1" spcCol="0" rtlCol="0" fromWordArt="0" anchor="ctr" anchorCtr="0" forceAA="0" compatLnSpc="1">
            <a:noAutofit/>
          </a:bodyPr>
          <a:lstStyle/>
          <a:p>
            <a:pPr algn="ctr" defTabSz="1238818"/>
            <a:r>
              <a:rPr lang="ru-RU" altLang="en-US" sz="5400" b="1" dirty="0" smtClean="0">
                <a:solidFill>
                  <a:srgbClr val="404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Брянская    область</a:t>
            </a:r>
          </a:p>
          <a:p>
            <a:pPr algn="ctr" defTabSz="1238818"/>
            <a:endParaRPr lang="ru-RU" altLang="en-US" sz="6000" b="1" dirty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38818"/>
            <a:endParaRPr lang="ru-RU" altLang="en-US" sz="6000" b="1" dirty="0" smtClean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38818"/>
            <a:endParaRPr lang="ru-RU" altLang="en-US" sz="6000" b="1" dirty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38818"/>
            <a:endParaRPr lang="ru-RU" altLang="en-US" sz="6000" b="1" dirty="0" smtClean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38818"/>
            <a:endParaRPr lang="ru-RU" altLang="en-US" sz="6000" b="1" dirty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38818"/>
            <a:endParaRPr lang="ru-RU" altLang="en-US" sz="6000" b="1" dirty="0" smtClean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38818"/>
            <a:endParaRPr lang="ru-RU" altLang="en-US" sz="6000" b="1" dirty="0">
              <a:solidFill>
                <a:srgbClr val="404C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68" y="4202221"/>
            <a:ext cx="5224322" cy="598126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11927" y="8289311"/>
            <a:ext cx="4441132" cy="20089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0290" y="2019030"/>
            <a:ext cx="7670219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Прессинг воспитателя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ru-RU" sz="3200" b="1" dirty="0" smtClean="0">
                <a:solidFill>
                  <a:srgbClr val="423D67"/>
                </a:solidFill>
              </a:rPr>
              <a:t>Негатив со стороны заведующей и подталкивание воспитателя к увольнению </a:t>
            </a:r>
          </a:p>
          <a:p>
            <a:r>
              <a:rPr lang="ru-RU" sz="3200" b="1" dirty="0" smtClean="0">
                <a:solidFill>
                  <a:srgbClr val="423D67"/>
                </a:solidFill>
              </a:rPr>
              <a:t>2. Создали психологически </a:t>
            </a:r>
          </a:p>
          <a:p>
            <a:r>
              <a:rPr lang="ru-RU" sz="3200" b="1" dirty="0" smtClean="0">
                <a:solidFill>
                  <a:srgbClr val="423D67"/>
                </a:solidFill>
              </a:rPr>
              <a:t>некомфортные условия работы воспитателя  в коллективе  </a:t>
            </a:r>
          </a:p>
          <a:p>
            <a:r>
              <a:rPr lang="ru-RU" sz="3200" b="1" dirty="0" smtClean="0">
                <a:solidFill>
                  <a:srgbClr val="423D67"/>
                </a:solidFill>
              </a:rPr>
              <a:t>3. Лишили воспитателя возможности осуществлять дополнительное образование </a:t>
            </a:r>
          </a:p>
          <a:p>
            <a:r>
              <a:rPr lang="ru-RU" sz="3200" b="1" dirty="0" smtClean="0">
                <a:solidFill>
                  <a:srgbClr val="423D67"/>
                </a:solidFill>
              </a:rPr>
              <a:t>4. Дали воспитателю некомпетентного напарника</a:t>
            </a:r>
          </a:p>
          <a:p>
            <a:r>
              <a:rPr lang="ru-RU" sz="3200" b="1" dirty="0" smtClean="0">
                <a:solidFill>
                  <a:srgbClr val="423D67"/>
                </a:solidFill>
              </a:rPr>
              <a:t>5. Воспитателю предлагаются иные варианты места работы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Меры в отношении заведующей?</a:t>
            </a:r>
          </a:p>
          <a:p>
            <a:r>
              <a:rPr lang="ru-RU" sz="3200" b="1" dirty="0" smtClean="0">
                <a:solidFill>
                  <a:srgbClr val="423D67"/>
                </a:solidFill>
              </a:rPr>
              <a:t> 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431471" y="299358"/>
            <a:ext cx="1306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ИСКЛЮЧЕНИЕ НЕЗАПЛАНИОВАННЫХ ПОРУЧЕНИЙ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3461" y="4651745"/>
            <a:ext cx="3445329" cy="2008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План мероприятий на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042" y="6990459"/>
            <a:ext cx="3445329" cy="2008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Образовательная программа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(ФГОС)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2627" y="1608174"/>
            <a:ext cx="2966609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Внеплановая  </a:t>
            </a:r>
          </a:p>
          <a:p>
            <a:pPr algn="ctr"/>
            <a:r>
              <a:rPr lang="ru-RU" sz="2800" b="1" dirty="0" smtClean="0"/>
              <a:t> деятельность </a:t>
            </a:r>
            <a:endParaRPr lang="ru-RU" sz="2800" b="1" dirty="0"/>
          </a:p>
          <a:p>
            <a:pPr algn="ctr"/>
            <a:r>
              <a:rPr lang="ru-RU" sz="2800" b="1" dirty="0" smtClean="0"/>
              <a:t> от различных ведомств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3042" y="2265133"/>
            <a:ext cx="3445329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Плановая </a:t>
            </a:r>
          </a:p>
          <a:p>
            <a:pPr algn="ctr"/>
            <a:r>
              <a:rPr lang="ru-RU" sz="2800" b="1" dirty="0" smtClean="0"/>
              <a:t>деятельность </a:t>
            </a:r>
          </a:p>
          <a:p>
            <a:pPr algn="ctr"/>
            <a:r>
              <a:rPr lang="ru-RU" sz="2800" b="1" dirty="0" smtClean="0"/>
              <a:t>образовательной </a:t>
            </a:r>
          </a:p>
          <a:p>
            <a:pPr algn="ctr"/>
            <a:r>
              <a:rPr lang="ru-RU" sz="2800" b="1" dirty="0" smtClean="0"/>
              <a:t>организации  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64810" y="3766916"/>
            <a:ext cx="2954426" cy="7117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ГИБДД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4812" y="7611937"/>
            <a:ext cx="2966612" cy="837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МИНЭКОЛОГИИ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4815" y="4651391"/>
            <a:ext cx="2966608" cy="81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МЧС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64813" y="5654889"/>
            <a:ext cx="2954423" cy="784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МВД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64812" y="6602660"/>
            <a:ext cx="2966611" cy="82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МИНЗДРАВ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64811" y="8645379"/>
            <a:ext cx="2954426" cy="834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ДРУГИЕ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6092165" y="3914254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6092165" y="4854272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6092165" y="5886433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6073577" y="6862398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6042974" y="7802416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6013893" y="8809962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 rot="16200000">
            <a:off x="1195925" y="6277239"/>
            <a:ext cx="8556400" cy="650841"/>
          </a:xfrm>
          <a:prstGeom prst="mathMinu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4231878" y="5442726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4153529" y="7809245"/>
            <a:ext cx="978408" cy="48463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98099" y="5338904"/>
            <a:ext cx="601447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Р</a:t>
            </a:r>
          </a:p>
          <a:p>
            <a:r>
              <a:rPr lang="ru-RU" sz="4800" b="1" dirty="0" smtClean="0"/>
              <a:t>О</a:t>
            </a:r>
          </a:p>
          <a:p>
            <a:r>
              <a:rPr lang="ru-RU" sz="4800" b="1" dirty="0" smtClean="0"/>
              <a:t>И</a:t>
            </a:r>
          </a:p>
          <a:p>
            <a:r>
              <a:rPr lang="ru-RU" sz="4800" b="1" dirty="0" smtClean="0"/>
              <a:t>В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11664" y="3786451"/>
            <a:ext cx="3995644" cy="5755422"/>
          </a:xfrm>
          <a:prstGeom prst="rect">
            <a:avLst/>
          </a:prstGeom>
          <a:solidFill>
            <a:srgbClr val="423D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Единый межведомственный план региональных мероприятий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Контроль за исходящими письмами в образовательные организации  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11664" y="1608174"/>
            <a:ext cx="3995644" cy="1815882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Основные механизмы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7.169287109375,&quot;left&quot;:25.35,&quot;top&quot;:50.9,&quot;width&quot;:898.6}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16065</TotalTime>
  <Words>245</Words>
  <Application>Microsoft Office PowerPoint</Application>
  <PresentationFormat>Произвольный</PresentationFormat>
  <Paragraphs>94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Wingdings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User</cp:lastModifiedBy>
  <cp:revision>974</cp:revision>
  <cp:lastPrinted>2025-09-19T08:30:48Z</cp:lastPrinted>
  <dcterms:created xsi:type="dcterms:W3CDTF">2020-06-19T06:58:49Z</dcterms:created>
  <dcterms:modified xsi:type="dcterms:W3CDTF">2025-09-28T20:59:33Z</dcterms:modified>
</cp:coreProperties>
</file>